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A6314D-E43F-4E8F-B2E1-A0E729E5B9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4C647DF-1F8A-4D64-B6FA-35948FA3D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83B3DA2-D603-4F29-9113-FE348036E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2F9A-BA28-4CDD-A2A3-B448FA28A7F1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61C0A47-803A-4A4B-B19C-427D2ECF6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CF4339D-4C3A-4222-A2A7-4B2ACDEF5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CED-E077-4985-A22C-24E32F0544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8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066EBF-1EB9-4639-A019-8A8F0A9B2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7F97D10-933F-4E99-966A-3B8148589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5C5304E-DA72-4EC3-869E-83838514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2F9A-BA28-4CDD-A2A3-B448FA28A7F1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D804B17-7EB7-4EB4-831D-366F109D5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1F5763B-F129-4796-846C-722DBA69E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CED-E077-4985-A22C-24E32F0544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152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7C80EA3-5F78-414D-97D0-98310642CC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A974DA7-AFB7-4063-875A-8E485FFAF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916B76-BBFD-4F06-BB0D-9B80E1E3D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2F9A-BA28-4CDD-A2A3-B448FA28A7F1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89D8771-D365-420D-BCB6-BBA26C860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0841D39-83AC-4172-9B91-430DFB645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CED-E077-4985-A22C-24E32F0544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382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10D780-3A85-49B8-A9EE-CA4A3260D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353F2C-A250-443D-A696-ACE7C6CE3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E4AD421-E090-4835-B6E9-2A42D8746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2F9A-BA28-4CDD-A2A3-B448FA28A7F1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4EF298C-9BAB-4F93-A49C-4F0129ED5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6710859-3EE4-45C5-A680-A60BF2F2B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CED-E077-4985-A22C-24E32F0544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71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9A2075-9C74-4B00-B45A-C683B119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C0A5C4-CAE4-4857-8394-E497308A4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D34968-D059-4EB4-99B1-F3DB9E622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2F9A-BA28-4CDD-A2A3-B448FA28A7F1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C200476-16B3-4425-8359-69E47ADD9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015AB51-5A21-42A1-B86A-DF9F4BAD6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CED-E077-4985-A22C-24E32F0544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954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6B20C2-C60F-4960-9FCD-650D57882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1B96A3-B293-4A8A-9129-25A4B70EC2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EBDADA4-BDFE-4DF7-90EE-AEA3F609F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292000F-918A-4B5F-9AA4-DCDC0831F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2F9A-BA28-4CDD-A2A3-B448FA28A7F1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F192D35-873A-4A87-B064-3548E2DAA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FC818FC-2B29-478D-9AA1-19B7653BE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CED-E077-4985-A22C-24E32F0544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004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32FBAB-667D-4018-8217-5120015EF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164FBFA-FA1F-4119-AA3A-E9D1C01B6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E9DF08-30B6-48CB-82E1-6C98C50DC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6DD4B16-A91B-4FD1-B575-3E5CBED613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D8F81F9-DF39-4D50-9A83-DE25A15017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D003BF0-ABAE-429B-8468-E87E56053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2F9A-BA28-4CDD-A2A3-B448FA28A7F1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FA65DCA-A960-4E4D-82F8-2765E05F8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866BF7E-4E94-4226-A437-9BC078812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CED-E077-4985-A22C-24E32F0544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941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A9C4D0-2A3B-48E9-9BEE-E67013E2F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1553E17-5F89-471F-9585-11111B7B4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2F9A-BA28-4CDD-A2A3-B448FA28A7F1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9DD1A0B-44A3-402A-96E5-B36CBE65A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111D35F-B2ED-4C46-935A-6921746D1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CED-E077-4985-A22C-24E32F0544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331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B345398-CDAF-4BFE-B26F-C4B97B54E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2F9A-BA28-4CDD-A2A3-B448FA28A7F1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4A59EFE-D020-441A-9D49-FD924B52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2BEC003-304B-43C5-B43F-BFA33ECF8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CED-E077-4985-A22C-24E32F0544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21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CD2C51-F900-4668-8E78-4948AAD83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EB3C78D-B6B0-473C-BE6D-8311CF265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46D6806-4B7E-4FFA-9FFC-C1BC09B3B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90E3A45-F6B3-40C1-A914-79F99B3C4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2F9A-BA28-4CDD-A2A3-B448FA28A7F1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92FAA20-3E31-4EEC-9604-915C8435B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D80746A-C942-4A4B-BB0C-8FF13E9E7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CED-E077-4985-A22C-24E32F0544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608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A08CB5-81D3-4236-A270-CF199097A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300893C-16D8-442E-954F-0157EB689C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6A83910-84A9-4285-BC0A-3007693A5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F26B7C5-091C-4DBD-A431-B39D10ADA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2F9A-BA28-4CDD-A2A3-B448FA28A7F1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4531471-C0E2-4D15-918F-76094AB6E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5C77429-F2CF-45DB-84D2-AA5E276EA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CED-E077-4985-A22C-24E32F0544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917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2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DE06B2C-AD4A-43E7-9B0C-0299B76A4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39C7CCB-CE8B-4C94-B5AE-617FD5E0F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871111-E7BD-4E64-96DA-4A86106C01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E2F9A-BA28-4CDD-A2A3-B448FA28A7F1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D02E4F2-1041-49F0-821D-3A2D8914D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08A6186-F1CB-4934-B31E-9B45D57AB5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DBCED-E077-4985-A22C-24E32F0544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936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517940-81F4-4304-A1CC-CA4FFCE078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Arvot ja asenteet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BB1184F-869F-4BF2-BA4F-ECFF0C7717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380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854836-BDC2-4F20-99F7-4EDEDD1D5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6C6421-F16B-472D-B88A-424C631C61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Henkilökohtaisia ja ainutlaatuisia</a:t>
            </a:r>
          </a:p>
          <a:p>
            <a:r>
              <a:rPr lang="fi-FI" dirty="0"/>
              <a:t>Osoittavat tietä pitkäkestoiseen onnellisuuteen</a:t>
            </a:r>
          </a:p>
          <a:p>
            <a:r>
              <a:rPr lang="fi-FI" dirty="0"/>
              <a:t>Liittyvät kutsumukseen ja merkityksen kokemiseen</a:t>
            </a:r>
          </a:p>
          <a:p>
            <a:r>
              <a:rPr lang="fi-FI" dirty="0"/>
              <a:t>Yhdistävät sydämen ja mielen </a:t>
            </a:r>
          </a:p>
          <a:p>
            <a:r>
              <a:rPr lang="fi-FI" dirty="0"/>
              <a:t>Liittävät meidät ympäristöön</a:t>
            </a:r>
          </a:p>
          <a:p>
            <a:r>
              <a:rPr lang="fi-FI" dirty="0"/>
              <a:t>Motivoivat</a:t>
            </a:r>
          </a:p>
        </p:txBody>
      </p:sp>
      <p:pic>
        <p:nvPicPr>
          <p:cNvPr id="6" name="Sisällön paikkamerkki 5" descr="Kuva, joka sisältää kohteen vaatetus&#10;&#10;Kuvaus luotu automaattisesti">
            <a:extLst>
              <a:ext uri="{FF2B5EF4-FFF2-40B4-BE49-F238E27FC236}">
                <a16:creationId xmlns:a16="http://schemas.microsoft.com/office/drawing/2014/main" id="{2F51C903-4E9E-446F-AF24-FA68FAB762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111" y="444137"/>
            <a:ext cx="5692500" cy="3557157"/>
          </a:xfr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BDFE36C7-50CD-41BD-80B3-A07263E1A3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112" y="3112477"/>
            <a:ext cx="5181600" cy="374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82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A4A57F-D00C-479E-9F42-11B30A978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Asenteet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CDA0CD-3D94-495B-8488-D7B8340FAC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Mielenlaatu ja suhtautumistapa</a:t>
            </a:r>
          </a:p>
          <a:p>
            <a:r>
              <a:rPr lang="fi-FI" dirty="0"/>
              <a:t>Muodostuvat isoiksi skeemoiksi</a:t>
            </a:r>
          </a:p>
          <a:p>
            <a:r>
              <a:rPr lang="fi-FI" dirty="0"/>
              <a:t>Psyykkisiä (</a:t>
            </a:r>
            <a:r>
              <a:rPr lang="fi-FI" dirty="0" err="1"/>
              <a:t>kognitio+tunne+motivaatio</a:t>
            </a:r>
            <a:r>
              <a:rPr lang="fi-FI" dirty="0"/>
              <a:t>)</a:t>
            </a:r>
          </a:p>
          <a:p>
            <a:r>
              <a:rPr lang="fi-FI" dirty="0"/>
              <a:t>Toimintamalleja</a:t>
            </a:r>
          </a:p>
          <a:p>
            <a:r>
              <a:rPr lang="fi-FI" dirty="0"/>
              <a:t>Opittuja/omaksuttuja</a:t>
            </a:r>
          </a:p>
          <a:p>
            <a:r>
              <a:rPr lang="fi-FI" dirty="0"/>
              <a:t>Omia asenteita voi tarkastella ja uudelleenohjata pienin askelin</a:t>
            </a:r>
          </a:p>
          <a:p>
            <a:endParaRPr lang="fi-FI" dirty="0"/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888B59AB-2255-4D2C-91A2-E61D705941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213" y="1023132"/>
            <a:ext cx="5659270" cy="4632386"/>
          </a:xfrm>
        </p:spPr>
      </p:pic>
    </p:spTree>
    <p:extLst>
      <p:ext uri="{BB962C8B-B14F-4D97-AF65-F5344CB8AC3E}">
        <p14:creationId xmlns:p14="http://schemas.microsoft.com/office/powerpoint/2010/main" val="5557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51</Words>
  <Application>Microsoft Office PowerPoint</Application>
  <PresentationFormat>Laajakuva</PresentationFormat>
  <Paragraphs>15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Arvot ja asenteet</vt:lpstr>
      <vt:lpstr>Arvot</vt:lpstr>
      <vt:lpstr>Asenteet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Arvot ja asenteet</dc:title>
  <dc:creator>Syrjäläinen Jarno Antero</dc:creator>
  <cp:lastModifiedBy>Syrjäläinen Jarno Antero</cp:lastModifiedBy>
  <cp:revision>1</cp:revision>
  <dcterms:created xsi:type="dcterms:W3CDTF">2022-09-22T07:32:19Z</dcterms:created>
  <dcterms:modified xsi:type="dcterms:W3CDTF">2022-09-22T07:46:40Z</dcterms:modified>
</cp:coreProperties>
</file>