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63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4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58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51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463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5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43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97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683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64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4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80B3-8CD0-48AE-B3BD-6609E32D46FD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5F64-5AF8-47BD-85B9-BC8232A2E0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48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741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50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345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Syrjäläinen Jarno Antero</dc:creator>
  <cp:lastModifiedBy>Syrjäläinen Jarno Antero</cp:lastModifiedBy>
  <cp:revision>1</cp:revision>
  <dcterms:created xsi:type="dcterms:W3CDTF">2018-02-06T11:09:55Z</dcterms:created>
  <dcterms:modified xsi:type="dcterms:W3CDTF">2018-02-06T11:10:49Z</dcterms:modified>
</cp:coreProperties>
</file>