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>
      <p:cViewPr varScale="1">
        <p:scale>
          <a:sx n="90" d="100"/>
          <a:sy n="90" d="100"/>
        </p:scale>
        <p:origin x="64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a4a7ebe8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a4a7ebe8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a4a7ebe8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a4a7ebe8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a4a7ebe8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a4a7ebe8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a4a7ebe8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a4a7ebe8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086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13809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4</a:t>
            </a:r>
            <a:b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2.9 </a:t>
            </a:r>
            <a:r>
              <a:rPr lang="fi-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Tunteita ja psyykkistä hyvinvointia tutkitaan moninaisilla tutkimusotteilla</a:t>
            </a:r>
            <a:br>
              <a:rPr lang="fi-FI" sz="4800" dirty="0"/>
            </a:br>
            <a:endParaRPr sz="49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9122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Ydinsisältö</a:t>
            </a:r>
            <a:endParaRPr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E6F58E4C-A0B8-8E48-AAF0-08B05CF4B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937" y="651932"/>
            <a:ext cx="6894729" cy="4125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Korrelatiivinen tutkimusote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243650"/>
            <a:ext cx="5807746" cy="33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Korrelatiivisella tutkimusotteella tarkoitetaan asioiden välisen tilastollisen yhteyden tutkimista.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Korrelatiivinen tutkimus on määrällistä tutkimusta → ei-määrälliset muuttujat on operationalisoitava.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Muuttujien välille lasketaan tilastollinen korrelaatio, joka kertoo ovatko muuttujat tilastollisessa yhteydessä toisiinsa.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AA1F76D5-FB3D-3242-8FF0-A23A046CE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834" y="2443648"/>
            <a:ext cx="6556500" cy="2332894"/>
          </a:xfrm>
          <a:prstGeom prst="rect">
            <a:avLst/>
          </a:prstGeom>
        </p:spPr>
      </p:pic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Korrelaatiokerroin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968292"/>
            <a:ext cx="8688367" cy="16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Positiivinen korrelaatio: 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asioilla on tilastollinen yhteys.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Mitä lähempänä korrelaatiokerroin on arvoa +1, sitä voimakkaampi positiivinen yhteys asioilla on eli toisen muuttujan arvojen kasvaessa myös toisen muuttujan arvot kasvavat.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Negatiivinen korrelaatio 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tarkoittaa, että toisen muuttujan arvojen kasvaessa toisen muuttujan arvot pienenevät.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Voi myös olla, että muuttujien välillä ei löydetä tilastollista yhteyttä (arvo lähellä nollaa).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Korrelaatio ei ole todiste syy-seuraussuhteesta.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Kuvaileva tutkimusote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1" y="1152475"/>
            <a:ext cx="5377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Kuvailevalla tutkimusotteella selvitetään ilmiön yleisyyttä ja esiintyvyyttä.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Kuvaileva tutkimus voi olla määrällistä tai laadullista.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Tiedot pyritään yleistämään mahdollisimman kattavasti.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Kuvaileva tutkimus tarjoaa usein pohjustavaa tietoa tarkempien tutkimuskysymysten muotoiluun.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uva 2" descr="Kuva, joka sisältää kohteen ikkuna, henkilö, sisä, nainen&#10;&#10;Kuvaus luotu automaattisesti">
            <a:extLst>
              <a:ext uri="{FF2B5EF4-FFF2-40B4-BE49-F238E27FC236}">
                <a16:creationId xmlns:a16="http://schemas.microsoft.com/office/drawing/2014/main" id="{1D69FC32-DA84-7C4F-9E43-71775902F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600" y="1835203"/>
            <a:ext cx="3454399" cy="286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 build="p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153</Words>
  <Application>Microsoft Office PowerPoint</Application>
  <PresentationFormat>Näytössä katseltava esitys (16:9)</PresentationFormat>
  <Paragraphs>17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Simple Light</vt:lpstr>
      <vt:lpstr>Skeema 4 2.9 Tunteita ja psyykkistä hyvinvointia tutkitaan moninaisilla tutkimusotteilla </vt:lpstr>
      <vt:lpstr>PowerPoint-esitys</vt:lpstr>
      <vt:lpstr>Korrelatiivinen tutkimusote </vt:lpstr>
      <vt:lpstr>Korrelaatiokerroin</vt:lpstr>
      <vt:lpstr>Kuvaileva tutkimusote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Tunteet ilmenevät monin tavoin</dc:title>
  <dc:creator>Syrjäläinen Jarno Antero</dc:creator>
  <cp:lastModifiedBy>Syrjäläinen Jarno Antero</cp:lastModifiedBy>
  <cp:revision>24</cp:revision>
  <dcterms:modified xsi:type="dcterms:W3CDTF">2022-10-12T12:46:03Z</dcterms:modified>
</cp:coreProperties>
</file>