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>
      <p:cViewPr varScale="1">
        <p:scale>
          <a:sx n="90" d="100"/>
          <a:sy n="90" d="100"/>
        </p:scale>
        <p:origin x="6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a40b73a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a40b73a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a40b73ac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a40b73ac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a40b73ac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a40b73ac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a40b73ac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a40b73ac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a40b73ac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a40b73ac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a40b73ac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0a40b73ac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a40b73ac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a40b73ac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710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7776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lvl="0"/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2.7 Psyykkinen joustavuus ja myönteisyys edistävät hyvinvointia</a:t>
            </a: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912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Resilienssi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6614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Resilienssillä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tarkoitetaan yksilön psyykkistä joustavuutta sekä kykyä sopeutua ja selviytyä pettymyksiä kohdatessa.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Selviytymiskeinot ovat yksilöllisiä ja tilannekohtaisia.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Resilienssi on usein yhteydessä tunteiden säätelykykyyn ja myönteisten tunteiden kokemiseen ja ilmaisemiseen.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Resilienssiin vaikuttavia tekijöitä ovat mm. perimä, kokemukset, ympäristö ja kulttuuri.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Resilienssiä voi vahvistaa ja ylläpitää erilaisin keinoin.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Kuva 2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225AE8E2-1CAE-2445-BABD-7E1A674B2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717" y="2358697"/>
            <a:ext cx="3330283" cy="233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4A9BE8F-A664-1D47-82CA-3227D10CC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50" y="1041400"/>
            <a:ext cx="7854425" cy="359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3A87376-59AE-0D49-92CB-8540EE597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49" y="523702"/>
            <a:ext cx="5651501" cy="4358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Myönteisten tunteiden merkitys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064125"/>
            <a:ext cx="6344077" cy="3634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Omilla ajatuksilla on tärkeä merkitys omille tuntemuksille, vaikka kielteisiä tunteita ei voikaan poistaa → </a:t>
            </a:r>
            <a:r>
              <a:rPr lang="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ajattelutavan </a:t>
            </a: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merkitys, armollisuus omia ajatuksia kohtaan tärkeää.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Tutkimusten mukaan myönteisten tunteiden ylläpitäminen vaikeiden tilanteiden kohdatessa lisää resilienssiä. </a:t>
            </a:r>
            <a:r>
              <a:rPr lang="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Coping-keinot </a:t>
            </a: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ovat tässä tärkeässä roolissa.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Optimistinen elämänasenne, huumori, nauraminen ja hymyileminen lisäävät hyvinvointia.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fi" b="1" dirty="0">
                <a:latin typeface="Calibri" panose="020F0502020204030204" pitchFamily="34" charset="0"/>
                <a:cs typeface="Calibri" panose="020F0502020204030204" pitchFamily="34" charset="0"/>
              </a:rPr>
              <a:t>Optimismi </a:t>
            </a: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eli toiveikas elämänasenne on kykyä tulkita asiat parhain päin.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Optimismia voi myös harjoitella.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Opittu avuttomuus</a:t>
            </a: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 tarkoittaa uskomusta, ettei yrittäminen kannata, koska tulee kuitenkin epäonnistumaan.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0832" algn="l" rtl="0">
              <a:spcBef>
                <a:spcPts val="0"/>
              </a:spcBef>
              <a:spcAft>
                <a:spcPts val="600"/>
              </a:spcAft>
              <a:buSzPct val="1000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Seligmanin tutkimukset koirilla.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600"/>
              </a:spcAft>
              <a:buSzPct val="100000"/>
              <a:buChar char="●"/>
            </a:pPr>
            <a:r>
              <a:rPr lang="fi" sz="1400" b="1" dirty="0">
                <a:latin typeface="Calibri" panose="020F0502020204030204" pitchFamily="34" charset="0"/>
                <a:cs typeface="Calibri" panose="020F0502020204030204" pitchFamily="34" charset="0"/>
              </a:rPr>
              <a:t>Katastrofiajattelu </a:t>
            </a:r>
            <a:r>
              <a:rPr lang="fi" sz="1400" dirty="0">
                <a:latin typeface="Calibri" panose="020F0502020204030204" pitchFamily="34" charset="0"/>
                <a:cs typeface="Calibri" panose="020F0502020204030204" pitchFamily="34" charset="0"/>
              </a:rPr>
              <a:t>on huonojen vaihtoehtojen märehtimistä.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taivas, ruoho, ulko, koira&#10;&#10;Kuvaus luotu automaattisesti">
            <a:extLst>
              <a:ext uri="{FF2B5EF4-FFF2-40B4-BE49-F238E27FC236}">
                <a16:creationId xmlns:a16="http://schemas.microsoft.com/office/drawing/2014/main" id="{BF9AF654-E7A6-164A-BC24-76CF0EC22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3" y="2187532"/>
            <a:ext cx="2370667" cy="2510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E96E4617-7BF2-6A4F-A2BE-0264A682F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42" y="588443"/>
            <a:ext cx="7281333" cy="4082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1EB9C47-218A-C440-9C79-BE69D068F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744" y="507829"/>
            <a:ext cx="3848512" cy="433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Positiivinen psykologia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364596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Positiivisessa psykologiassa tutkitaan erityisesti resilienssiä, myönteistä ajattelua ja optimismia.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uva 3" descr="Kuva, joka sisältää kohteen kasvi, hyönteinen&#10;&#10;Kuvaus luotu automaattisesti">
            <a:extLst>
              <a:ext uri="{FF2B5EF4-FFF2-40B4-BE49-F238E27FC236}">
                <a16:creationId xmlns:a16="http://schemas.microsoft.com/office/drawing/2014/main" id="{09A05A52-0DA8-4537-8CD0-00AFBABBE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68875"/>
            <a:ext cx="3645964" cy="34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174</Words>
  <Application>Microsoft Office PowerPoint</Application>
  <PresentationFormat>Näytössä katseltava esitys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Skeema 4 2.7 Psyykkinen joustavuus ja myönteisyys edistävät hyvinvointia</vt:lpstr>
      <vt:lpstr>Resilienssi</vt:lpstr>
      <vt:lpstr>PowerPoint-esitys</vt:lpstr>
      <vt:lpstr>PowerPoint-esitys</vt:lpstr>
      <vt:lpstr>Myönteisten tunteiden merkitys</vt:lpstr>
      <vt:lpstr>PowerPoint-esitys</vt:lpstr>
      <vt:lpstr>PowerPoint-esitys</vt:lpstr>
      <vt:lpstr>Positiivinen psykologia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dc:creator>Syrjäläinen Jarno Antero</dc:creator>
  <cp:lastModifiedBy>Syrjäläinen Jarno Antero</cp:lastModifiedBy>
  <cp:revision>20</cp:revision>
  <dcterms:modified xsi:type="dcterms:W3CDTF">2022-10-12T12:43:47Z</dcterms:modified>
</cp:coreProperties>
</file>