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9fcb96a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9fcb96a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9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7776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2.6 Kriisien kohtaaminen vaatii psyykkistä työtä</a:t>
            </a: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Erilaisia kriisejä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6668764" cy="3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Erilaiset kriisit voivat aiheuttaa stressiä: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Kehityskriisit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muutos elämäntilanteessa, voi usein valmistautua – kuten muutto opiskelupaikkakunnalle uuteen kotiin.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Traumaattiset kriisit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äkilliset tapahtumat, joihin ei voi valmistautua – kuten sairastuminen.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Kriisien kasautuminen voi lisätä niiden kielteisiä vaikutuksia.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Monet selviävät omin voimin ja läheisten tuella, mutta osa hyötyy esim. psykologin tuesta. Suruaika pitkittyy noin 15 %:lla trauman kokeneista. Tällöin voi tarvita ulkopuolista apua.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Tukea voi kaivata esim. psyykkisen itsesäätelyn keinoihin tai pitkään jatkuneesta stressistä selviämiseen.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100</Words>
  <Application>Microsoft Office PowerPoint</Application>
  <PresentationFormat>Näytössä katseltava esitys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Skeema 4 2.6 Kriisien kohtaaminen vaatii psyykkistä työtä</vt:lpstr>
      <vt:lpstr>Erilaisia kriisejä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dc:creator>Syrjäläinen Jarno Antero</dc:creator>
  <cp:lastModifiedBy>Syrjäläinen Jarno Antero</cp:lastModifiedBy>
  <cp:revision>16</cp:revision>
  <dcterms:modified xsi:type="dcterms:W3CDTF">2022-10-12T12:42:12Z</dcterms:modified>
</cp:coreProperties>
</file>