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FA85D1-C33E-9254-BBC2-C40374F18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E793D8C-6317-6AA8-5892-98C484A0F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A03FC0-0D87-916D-8AA7-9119B921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C65181-30A5-21AC-481C-2CCBA8E5F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DE19D55-2528-4A26-770C-929A3A8F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55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719AB7-B223-985A-CBF8-BFB5A94B4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605F3-3CF1-7F18-D9C7-86CE5D199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77933B-E07B-57BB-6D2D-5E494A4D1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896159-DA4C-9E25-57EC-2FEA9C4A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2F4AA5-3C73-7EAE-E2A5-82173224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66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E74D333-EB1A-2C67-0598-E2E0B6BA5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F7763E0-340D-448D-6813-B9C53B269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C45381-7D1C-4F95-A754-92F7467F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34E865-D9AC-7C7B-4049-860F5250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6B20EB-5F07-2838-6E26-34CC55B9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310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60ECA8-9EAC-A6B2-93FF-FBCFD22F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2B6951-C655-04F1-AF3D-E41723DAA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32E154-E810-7C6F-4607-BDE5F49B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4C51DB-EDBC-5CDC-2D11-7A331602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AB71E4F-D6C8-360C-BD51-90FB5583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76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A4E0F0-6495-5F66-E0DB-A9BAB12D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C0B70B-C82B-D44B-D061-7D9F8BF3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FF8147-3FBA-FDDF-06FC-6163A8582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1507FD-0552-510E-782F-ACD250F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8EE652-F6C3-3B09-799A-D87EFD2D5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363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8F78C6-45C9-4D8D-BBEC-B366B3419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6E649F-A2E5-BAA7-1999-6C4D287C4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DD0AF7-82ED-F8FC-6697-0F62EB2DD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0B8FCC-8A60-3CD5-0041-7E7A9B40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7B309A-D30E-56F0-E218-46CE6FEB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8D51A88-6934-FBF6-B5FE-347593D0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45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88832-B3E0-EF47-323E-C9131FEE1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2BD4C01-FE4C-4475-C985-B295C1FA1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2C836CB-45CE-B243-0FED-94B794DDA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927DD88-1700-F9B8-A7EF-0DC8BEF1C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9F6CF51-8EF6-CD72-DB99-E157F47F1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0B7C9F-2E98-80CD-B832-0EC8A935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64C375C-F2E1-ADD7-C255-D503CB8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FB5432E-96E1-3DF4-E055-E63F2B5A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717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0D342-6CBF-F993-BBCE-FE1F60A0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6F57DC4-DDAE-0232-3224-4C8E54AF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F83B0C-C5E8-21E0-33AF-7A89CD60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29E3498-2D80-703B-DA42-BF7CBEAA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0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9899992-0C36-8936-ECD0-FB3405B2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55E07CA-3CCD-38BC-81A5-0643F9747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2BD4CEE-8770-CF75-1AFF-3442F12D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85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CE7F27-626A-26B4-E76C-1B82A9E46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1C9748-F33D-053B-1910-D5D6586CB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BFD6932-B4FA-C94C-A655-5650D2BE0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3246315-CD62-B332-DD09-F9561235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860F41-6901-F1C0-E006-2B3CDF49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0893A9F-4968-0535-D83E-579746DA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85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138675-CFBF-9DE6-738A-5B93DD9CB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5CD67A2-1F87-CBBA-4B9C-021111FC4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F22307A-B8EC-EB85-C17F-C4B4FE691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4F99499-0E39-E720-8F1F-5FDF3846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549EAB9-769B-C6BA-D7EA-31C411B5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F63BF2D-5497-7577-CBA5-8C875369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73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58744F1-4F23-5E4D-8EE0-57DD5743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D3BFF8-ED19-DB54-9768-6B2A7FF8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515C7A-0948-9058-4119-49EABB6CB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C466-0181-43BD-BD5F-7B1E622E08CA}" type="datetimeFigureOut">
              <a:rPr lang="fi-FI" smtClean="0"/>
              <a:t>5.3.2024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E145FB-29D8-4A57-1150-AA77F56AC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ACA79D-1AFD-8535-A0E4-D6C40B935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6D5EA-3F70-44B5-9214-84D5A8FC5E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96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E32252-1EEC-D5A4-4E84-B8B28D6A0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Anteeksiantaminen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26AD8BA-97A5-D73D-154E-69DBAAC94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143330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297217-35A8-FB96-0554-4B6CCDC18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136A4A-5662-3CDC-E307-74909027E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" y="728344"/>
            <a:ext cx="10515600" cy="6022975"/>
          </a:xfrm>
        </p:spPr>
        <p:txBody>
          <a:bodyPr/>
          <a:lstStyle/>
          <a:p>
            <a:pPr marL="0" indent="0">
              <a:buNone/>
            </a:pPr>
            <a:r>
              <a:rPr lang="fi-FI"/>
              <a:t>Onko sinun helpompi antaa anteeksi vai pyytää anteeksi?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Millaisia asioita sinun on helppo antaa anteeksi?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Entäs vaikea?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Kenelle sinun omasta mielestäsi tulisi tänään antaa anteeksi?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Mikä anteeksiannosta tekee vaikeaa?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Miksi sinun mielestäsi olisi tärkeää antaa anteeksi?</a:t>
            </a:r>
          </a:p>
        </p:txBody>
      </p:sp>
    </p:spTree>
    <p:extLst>
      <p:ext uri="{BB962C8B-B14F-4D97-AF65-F5344CB8AC3E}">
        <p14:creationId xmlns:p14="http://schemas.microsoft.com/office/powerpoint/2010/main" val="240845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30A69A-EBA8-BD03-7B29-05382875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32039C-391A-FD94-8BFD-1440C3E4F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fi-FI"/>
              <a:t>Anteeksiantamattamuus rasittaa </a:t>
            </a:r>
            <a:r>
              <a:rPr lang="fi-FI" b="1"/>
              <a:t>psyykettä</a:t>
            </a:r>
            <a:r>
              <a:rPr lang="fi-FI"/>
              <a:t> (defenssit ja coping), </a:t>
            </a:r>
            <a:r>
              <a:rPr lang="fi-FI" b="1"/>
              <a:t>kehoa</a:t>
            </a:r>
            <a:r>
              <a:rPr lang="fi-FI"/>
              <a:t> (sympaattinen hermosto, verisuonisto, kortisoli...) ja </a:t>
            </a:r>
            <a:r>
              <a:rPr lang="fi-FI" b="1"/>
              <a:t>sosiaalisia suhteita </a:t>
            </a:r>
            <a:r>
              <a:rPr lang="fi-FI"/>
              <a:t>(eristäytyminen, vuorovaikutus, turvattomuus, passiivisuus, roolit)</a:t>
            </a:r>
          </a:p>
          <a:p>
            <a:r>
              <a:rPr lang="fi-FI"/>
              <a:t>Anteeksiantaminen </a:t>
            </a:r>
          </a:p>
          <a:p>
            <a:pPr lvl="1"/>
            <a:r>
              <a:rPr lang="fi-FI"/>
              <a:t>ei ole hyväksymistä</a:t>
            </a:r>
          </a:p>
          <a:p>
            <a:pPr lvl="1"/>
            <a:r>
              <a:rPr lang="fi-FI"/>
              <a:t>ei ole tunteen tukahduttamista (vihaakin voi tarvita)</a:t>
            </a:r>
          </a:p>
          <a:p>
            <a:pPr lvl="1"/>
            <a:r>
              <a:rPr lang="fi-FI"/>
              <a:t>usein ensin tietoinen päätös -&gt;käytännön tekoja-&gt;sydämen asenne</a:t>
            </a:r>
          </a:p>
          <a:p>
            <a:pPr lvl="1"/>
            <a:r>
              <a:rPr lang="fi-FI"/>
              <a:t>on taito mitä voi harjoitella</a:t>
            </a:r>
          </a:p>
          <a:p>
            <a:pPr lvl="1"/>
            <a:r>
              <a:rPr lang="fi-FI"/>
              <a:t>on irtipäästämistä</a:t>
            </a:r>
          </a:p>
          <a:p>
            <a:pPr lvl="1"/>
            <a:r>
              <a:rPr lang="fi-FI"/>
              <a:t>lisää minä myötätuntoa ja empatiaa (osa identiteettiä)</a:t>
            </a:r>
          </a:p>
          <a:p>
            <a:pPr lvl="1"/>
            <a:r>
              <a:rPr lang="fi-FI"/>
              <a:t>rakentaa resilienssiä eli psyykkistä joustavuutta</a:t>
            </a:r>
          </a:p>
          <a:p>
            <a:pPr lvl="1"/>
            <a:r>
              <a:rPr lang="fi-FI"/>
              <a:t>on prosessi eli vie aikaa</a:t>
            </a:r>
          </a:p>
        </p:txBody>
      </p:sp>
    </p:spTree>
    <p:extLst>
      <p:ext uri="{BB962C8B-B14F-4D97-AF65-F5344CB8AC3E}">
        <p14:creationId xmlns:p14="http://schemas.microsoft.com/office/powerpoint/2010/main" val="362303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</Words>
  <Application>Microsoft Office PowerPoint</Application>
  <PresentationFormat>Laajakuva</PresentationFormat>
  <Paragraphs>23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Anteeksiantaminen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Anteeksiantaminen</dc:title>
  <dc:creator>Syrjäläinen Jarno Antero</dc:creator>
  <cp:lastModifiedBy>Syrjäläinen Jarno Antero</cp:lastModifiedBy>
  <cp:revision>5</cp:revision>
  <dcterms:created xsi:type="dcterms:W3CDTF">2024-03-05T06:22:30Z</dcterms:created>
  <dcterms:modified xsi:type="dcterms:W3CDTF">2024-03-05T06:40:20Z</dcterms:modified>
</cp:coreProperties>
</file>