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8"/>
  </p:normalViewPr>
  <p:slideViewPr>
    <p:cSldViewPr snapToGrid="0">
      <p:cViewPr varScale="1">
        <p:scale>
          <a:sx n="90" d="100"/>
          <a:sy n="90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2680f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2680f4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f2680f4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f2680f4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f2680f4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f2680f45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22875"/>
            <a:ext cx="8520600" cy="2579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4.15 Mielenterveys voi häiriintyä syömiskäyttäytymisen, persoonallisuuden tai todellisuudentajun osalta</a:t>
            </a:r>
            <a:endParaRPr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43999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279453" y="977125"/>
            <a:ext cx="41254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Syömishäiriöt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60520" y="1494576"/>
            <a:ext cx="491066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Syömishäiriöt liittyvät usein vakavaan kehonkuvan ja syömiskäyttäytymisen vääristymiseen.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Esimerkkejä syömishäiriöistä ovat </a:t>
            </a:r>
            <a:r>
              <a:rPr lang="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anoreksia</a:t>
            </a: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 eli laihuushäiriö ja  </a:t>
            </a:r>
            <a:r>
              <a:rPr lang="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bulimia</a:t>
            </a: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 eli ahmimishäiriö.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Syömishäiriöiden taustalla on psyykkisiä ongelmia, jotka voivat liittyä moniin oman elämän kokemuksiin, kuten ihmissuhteisiin, elämäntapahtumiin tai esim. hämmentäviksi koettuihin puberteettimuutoksiin.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4D2B4FC-9CE9-4949-B9A0-6FFFFA18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434"/>
            <a:ext cx="3999172" cy="2899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05380" cy="3631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Tiettyjen persoonallisuuden piirteiden korostumista erityisen pinttyneinä, joustamattomina ja rajoittavina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Persoonallisuushäiriöiden piirteet muotoutuvat lapsuudesta ja nuoruudesta saakka.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Esimerkki äärimmäisestä persoonallisuushäiriön muodosta on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psykopatia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, jossa henkilö ei kykene huomioimaan muiden tunteita, oikeuksia ja hyvinvointia.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 on diagnosoitavissa noin 5–15 % ihmisistä.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Persoonallisuushäiriön muodostumisen taustalla voi olla esim. perimä ja persoonallisuuden kehittyminen vuorovaikutuksessa ympäristön kanssa.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Psykoosi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536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Psykoottisissa häiriössä todellisuudentaju on vääristynyt.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Psykoosiin voi liittyä esim. harhaluuloja tai harha-aistimuksia.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Psykoottinen tila voi esiintyä lyhytkestoisesti esim. traumaattisen kokemuksen jälkeen tai liittyä johonkin mielenterveydenhäiriöön, kuten vakavaan masennukseen.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Yksi esimerkki psykoottisesta häiriöstä on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skitsofrenia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, johon sairastuu noin 1 % väestöstä.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09D424BA-86B2-4324-A1FF-588BAA89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155" y="2313355"/>
            <a:ext cx="2434145" cy="225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170</Words>
  <Application>Microsoft Office PowerPoint</Application>
  <PresentationFormat>Näytössä katseltava esitys (16:9)</PresentationFormat>
  <Paragraphs>17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Simple Light</vt:lpstr>
      <vt:lpstr>Skeema 4 4.15 Mielenterveys voi häiriintyä syömiskäyttäytymisen, persoonallisuuden tai todellisuudentajun osalta</vt:lpstr>
      <vt:lpstr>Syömishäiriöt</vt:lpstr>
      <vt:lpstr>Persoonallisuushäiriöt</vt:lpstr>
      <vt:lpstr>Psykoosi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dc:creator>Syrjäläinen Jarno Antero</dc:creator>
  <cp:lastModifiedBy>Syrjäläinen Jarno Antero</cp:lastModifiedBy>
  <cp:revision>37</cp:revision>
  <dcterms:modified xsi:type="dcterms:W3CDTF">2022-10-12T12:53:06Z</dcterms:modified>
</cp:coreProperties>
</file>