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90" d="100"/>
          <a:sy n="90" d="100"/>
        </p:scale>
        <p:origin x="64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f6d59446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f6d59446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f6d59446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f6d59446d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15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187602"/>
            <a:ext cx="8520600" cy="27682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4.14 </a:t>
            </a:r>
            <a:r>
              <a:rPr lang="fi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Ahdistuneisuus voi olla yleistynyttä tai liittyä tiettyyn asiaan</a:t>
            </a:r>
            <a:br>
              <a:rPr lang="fi-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7269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Ahdistuneisuushäiriöitä on erilaisia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54452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Yleistynyt ahdistuneisuushäiriö</a:t>
            </a: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: jatkuva huoli, joka ei kohdistu pelkästään tiettyihin asioihin. Huoli on olosuhteisiin nähden liiallinen ja voi tuntua myös fyysisinä oireina.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Fobia</a:t>
            </a: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: määräkohtainen pelko kohdistuu tiettyyn tilanteeseen tai kohteeseen ja aiheuttaa ahdistusta. Fobia voi liittyä esim. suljettuihin paikkoihin, eläinlajiin tai liasta tarttuvien bakteerien pelkoon.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600"/>
              </a:spcAft>
              <a:buSzPts val="1400"/>
              <a:buChar char="○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Yksi esimerkki on sosiaalisten tilanteiden pelko.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Paniikkihäiriö</a:t>
            </a: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: toistuvasti ja ennakoimattomasti esiintyviä paniikkikohtauksia, joiden pelko voi alkaa rajoittaa elämää.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Pakko-oireinen häiriö</a:t>
            </a: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: toistuvat, tahdonvastaiset pakkoajatukset tai pakkotoiminnot tai molemmat. Ne voivat liittyä mm. pakonomaiseen järjestyksen tarpeeseen tai hygieniaan tai ahdistaviin ajatuksiin.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C8C93804-CF3F-324A-AF50-BC54DB09D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10" y="856671"/>
            <a:ext cx="8930055" cy="3395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118</Words>
  <Application>Microsoft Office PowerPoint</Application>
  <PresentationFormat>Näytössä katseltava esitys (16:9)</PresentationFormat>
  <Paragraphs>8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Simple Light</vt:lpstr>
      <vt:lpstr>Skeema 4 4.14 Ahdistuneisuus voi olla yleistynyttä tai liittyä tiettyyn asiaan </vt:lpstr>
      <vt:lpstr>Ahdistuneisuushäiriöitä on erilaisia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dc:creator>Syrjäläinen Jarno Antero</dc:creator>
  <cp:lastModifiedBy>Syrjäläinen Jarno Antero</cp:lastModifiedBy>
  <cp:revision>34</cp:revision>
  <dcterms:modified xsi:type="dcterms:W3CDTF">2022-10-12T12:52:05Z</dcterms:modified>
</cp:coreProperties>
</file>