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1b381d4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1b381d4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1b381d4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1b381d4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1b381d4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1b381d4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1b381d4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1b381d4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b381d4f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1b381d4f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b381d4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b381d4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1b381d4f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1b381d4f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b381d4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b381d4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87602"/>
            <a:ext cx="8520600" cy="27682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4.12 Mielenterveyden häiriöt koskettavat isoa osaa väestöstä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7269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8739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häiriöllä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psyykkisellä häiriöllä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 tarkoitetaan pitkään kestänyttä, tahdosta riippumatonta psyykkistä ongelmaa, joka haittaa yksilöä tai hänen ympäristöään.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 ilmenee psyykkisinä ja fyysisinä oireina sekä sosiaalisina ongelmina.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 ovat jatkumoluonteisia.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Kulttuuri vaikuttaa käsityksiin mielenterveyden häiriöistä, niiden luokittelusta ja syistä.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E7D3AB-04E9-5A45-8708-B851B1D8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" y="555604"/>
            <a:ext cx="7315200" cy="421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D3B417E-F1F4-484D-99C9-5FC6B16E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6" y="720347"/>
            <a:ext cx="6587067" cy="372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häiriöiden diagnosointi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6222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Oireiden määrittämisen eli häiriön diagnosoinnin ajatellaan mahdollistavan häiriön hoitamisen.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Käytössä olevia mielenterveyden häiriöiden diagnosointijärjestelmiä ovat ICD-10 (vuodesta 2022 ICD-11) erityisesti Euroopassa sekä DSM-V erityisesti Yhdysvalloissa.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Diagnosointia vaikeuttaa se, että samalla ihmisellä voi olla päällekkäisiä oireita, jotka kuuluvat eri häiriöihin.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häiriöt, erityisesti masennus, ovat lisääntyneet viimeisten vuosikymmenten aikana.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öytä&#10;&#10;Kuvaus luotu automaattisesti">
            <a:extLst>
              <a:ext uri="{FF2B5EF4-FFF2-40B4-BE49-F238E27FC236}">
                <a16:creationId xmlns:a16="http://schemas.microsoft.com/office/drawing/2014/main" id="{FE5A567F-2167-A940-BE6A-F3A7E80F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8" y="717961"/>
            <a:ext cx="7721600" cy="4084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häiriöiden syitä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C6B55F2-B3D1-CC41-88CD-C3BF985F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91687"/>
            <a:ext cx="3549650" cy="391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40CC755-5AEB-4542-B60D-58B7F8E6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89" y="459675"/>
            <a:ext cx="3779621" cy="454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Kliininen psykologia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7099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Kliininen psykologia keskittyy käytännön hoitotyöhön ja esimerkiksi mielenterveyden ylläpitoon, hoitoon ja häiriöiden syihin liittyviin tekijöihin.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Psykologit arvioivat mielenterveyden tilaa haastattelulla ja kyselylomakkeilla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Esimerkkejä erilaisista testeistä ovat BDI eli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Aaron Beck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kehittämä testi masennuksen seulontaan, erilaiset persoonallisuustestit tai esim. projektiiviset testit.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</Words>
  <Application>Microsoft Office PowerPoint</Application>
  <PresentationFormat>Näytössä katseltava esitys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Skeema 4 4.12 Mielenterveyden häiriöt koskettavat isoa osaa väestöstä </vt:lpstr>
      <vt:lpstr>Mielenterveyden häiriöt</vt:lpstr>
      <vt:lpstr>PowerPoint-esitys</vt:lpstr>
      <vt:lpstr>PowerPoint-esitys</vt:lpstr>
      <vt:lpstr>Mielenterveyden häiriöiden diagnosointi</vt:lpstr>
      <vt:lpstr>PowerPoint-esitys</vt:lpstr>
      <vt:lpstr>Mielenterveyden häiriöiden syitä</vt:lpstr>
      <vt:lpstr>PowerPoint-esitys</vt:lpstr>
      <vt:lpstr>Kliininen psykologia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30</cp:revision>
  <dcterms:modified xsi:type="dcterms:W3CDTF">2022-10-12T12:50:17Z</dcterms:modified>
</cp:coreProperties>
</file>