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90" d="100"/>
          <a:sy n="90" d="100"/>
        </p:scale>
        <p:origin x="6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b5621f5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b5621f5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ab5621f5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ab5621f5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ab5621f5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ab5621f5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ab5621f5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ab5621f5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ab5621f5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ab5621f5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ab5621f5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ab5621f5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ab5621f5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ab5621f5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00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13809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3.11 Hyvät sosiaaliset suhteet ja toimiva yhteiskunta edistävät psyykkistä hyvinvointia</a:t>
            </a:r>
            <a:br>
              <a:rPr lang="fi-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62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Yhteiskunta ja kulttuuri vaikuttavat psyykkiseen terveyteen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1" y="1337992"/>
            <a:ext cx="6399492" cy="3360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ja hyvinvoinnin ylläpitämisen kannalta sekä yksilön oma vastuu, yhteiskunnalliset toimet ja poliittiset päätökset sekä sosiaaliset suhteet ovat tärkeitä.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Toimivat ihmissuhteet eli sosiaaliset suhteet ovat yhteydessä myös fyysiseen vastustuskykyyn.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Kulttuuri voi vaikuttaa eri tavoin sosiaaliseen tukeen.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individualistiset ja kollektivistiset kulttuurit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7E13633-AB6D-0F48-9C27-AD0741A9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34" y="474443"/>
            <a:ext cx="3822300" cy="417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Liittymismotivaatio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69783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Liittymismotivaatiolla tarkoitetaan halua psyykkiseen ja fyysiseen läheisyyteen toisen ihmisen kanssa.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Liittymisen tarve näkyy jo pienillä vauvoilla.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Liittymisen tarve voi näkyä myös paineena mukautua yhteisöön eli toimia konformistisesti.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Ryhmään kuuluminen koetaan monesti tärkeäksi.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Sosiaalisten suhteiden merkitys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047700" cy="3915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Ystävyys edistää myös fyysistä terveyttä.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Yksinäisyys on kielteinen psyykkinen olotila, jossa koetaan ahdistusta ystävien vähäisestä määrästä tai heidän soveltumattomuudestaan ystäviksi.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Tutkimusten mukaan parisuhde ja kumppani voivat olla yhteydessä onnellisuuden kokemukseen, terveyteen ja pitkäikäisyyteen. Haasteena on ollut otoksen keskittyminen avioliitossa eläviin, muita suhdemuotoja ei ole useinkaan huomioitu.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Seksuaalisuus vaikuttaa voimakkaasti psyykkiseen hyvinvointiin.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Seksuaalisuuteen kuuluu laajasti monenlaista fyysisen ja psyykkisen mielihyvän kokemista.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ulko, henkilö, puu, maa&#10;&#10;Kuvaus luotu automaattisesti">
            <a:extLst>
              <a:ext uri="{FF2B5EF4-FFF2-40B4-BE49-F238E27FC236}">
                <a16:creationId xmlns:a16="http://schemas.microsoft.com/office/drawing/2014/main" id="{F9F1A055-A2B5-9F40-8164-C9EBB9BFB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09" y="764772"/>
            <a:ext cx="3607191" cy="3933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näyttökuva&#10;&#10;Kuvaus luotu automaattisesti">
            <a:extLst>
              <a:ext uri="{FF2B5EF4-FFF2-40B4-BE49-F238E27FC236}">
                <a16:creationId xmlns:a16="http://schemas.microsoft.com/office/drawing/2014/main" id="{576B7178-7A5E-5C41-ABE1-F395852C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2" y="466297"/>
            <a:ext cx="5118712" cy="460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Seksuaalisuus ja hyvinvointi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9110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Seksuaalisuus vaikuttaa voimakkaasti psyykkiseen hyvinvointiin.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Seksuaalisuuden käsitteeseen  kuuluu laajasti monenlaista fyysisen ja psyykkisen mielihyvän kokemista.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Seksuaalisuuden merkitys voi vaihdella eri elämänvaiheissa.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Seksuaali-identiteetti tarkoittaa sitä, millainen kuva ihmisellä on seksuaalisesta itsestään: “Kuka minä olen seksuaalisesti?”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Seksuaalioikeuksien kannalta on keskeistä oikeus tavoitella turvallista ja tyydyttävää seksiä ja valita itse kumppaninsa ja sen, haluaako lapsia vai ei.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○"/>
            </a:pPr>
            <a:r>
              <a:rPr lang="fi" sz="1200" dirty="0">
                <a:latin typeface="Calibri" panose="020F0502020204030204" pitchFamily="34" charset="0"/>
                <a:cs typeface="Calibri" panose="020F0502020204030204" pitchFamily="34" charset="0"/>
              </a:rPr>
              <a:t>Seksuaalioikeuksiin lasketaan myös kehon koskemattomuus, tieto seksuaalisuudesta ja seksuaaliterveyspalvelut.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Mielenterveys on psyykkistä tasapainoa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5012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WHO:n määritelmän mukaan mielenterveys on hyvinvoinnin tila, jossa ihminen pystyy näkemään omat kykynsä ja selviytymään elämään kuuluvissa haasteissa sekä työskentelemään ja ottamaan osaa yhteisönsä toimintaan.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Psyykkinen terveys on jatkuva prosessi.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Mielenterveyttä tukevat esim. psyykkinen itsesäätely, optimismi, resilienssi ja itsemyötätunto.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Myös fyysinen terveys, liikunta, riittävä uni ja monipuolinen ruokavalio ovat tärkeitä.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Yhteiskunta ja kulttuuri tukevat mielenterveyttä ja yksilön mahdollisuuksia tulla kannatelluksi.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328</Words>
  <Application>Microsoft Office PowerPoint</Application>
  <PresentationFormat>Näytössä katseltava esitys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3.11 Hyvät sosiaaliset suhteet ja toimiva yhteiskunta edistävät psyykkistä hyvinvointia </vt:lpstr>
      <vt:lpstr>Yhteiskunta ja kulttuuri vaikuttavat psyykkiseen terveyteen</vt:lpstr>
      <vt:lpstr>PowerPoint-esitys</vt:lpstr>
      <vt:lpstr>Liittymismotivaatio</vt:lpstr>
      <vt:lpstr>Sosiaalisten suhteiden merkitys</vt:lpstr>
      <vt:lpstr>PowerPoint-esitys</vt:lpstr>
      <vt:lpstr>Seksuaalisuus ja hyvinvointi</vt:lpstr>
      <vt:lpstr>Mielenterveys on psyykkistä tasapainoa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dc:creator>Syrjäläinen Jarno Antero</dc:creator>
  <cp:lastModifiedBy>Syrjäläinen Jarno Antero</cp:lastModifiedBy>
  <cp:revision>28</cp:revision>
  <dcterms:modified xsi:type="dcterms:W3CDTF">2022-10-12T12:48:54Z</dcterms:modified>
</cp:coreProperties>
</file>