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71" r:id="rId8"/>
    <p:sldId id="261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2" r:id="rId18"/>
    <p:sldId id="273" r:id="rId19"/>
    <p:sldId id="275" r:id="rId20"/>
    <p:sldId id="292" r:id="rId21"/>
    <p:sldId id="303" r:id="rId22"/>
    <p:sldId id="274" r:id="rId23"/>
    <p:sldId id="293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4" r:id="rId33"/>
    <p:sldId id="295" r:id="rId34"/>
    <p:sldId id="296" r:id="rId35"/>
    <p:sldId id="297" r:id="rId36"/>
    <p:sldId id="298" r:id="rId37"/>
    <p:sldId id="284" r:id="rId38"/>
    <p:sldId id="285" r:id="rId39"/>
    <p:sldId id="286" r:id="rId40"/>
    <p:sldId id="287" r:id="rId41"/>
    <p:sldId id="289" r:id="rId42"/>
    <p:sldId id="288" r:id="rId43"/>
    <p:sldId id="290" r:id="rId44"/>
    <p:sldId id="291" r:id="rId45"/>
    <p:sldId id="299" r:id="rId46"/>
    <p:sldId id="300" r:id="rId47"/>
    <p:sldId id="301" r:id="rId48"/>
    <p:sldId id="302" r:id="rId4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DB59C-2FED-BA97-36DF-24C3CCCDD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3382AF-A4C2-296A-9B3C-DC244D91C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0788B3-0560-E9AE-8D1B-4F9FBFA7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5E81B1-1712-EC6B-F861-1E71A1D2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FBB75D-A9CE-ED49-DB7F-D9FB8C63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9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E00199-E2BC-7ABF-893F-CFE3DEB5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C69D3A-7712-7A82-9B60-1E8A55DD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28F53A-D53C-4907-27F9-59E3D675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C1A8D9-6FE9-142B-42AA-1F85575F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C89F1B-85CB-EC06-3F9D-B28F2EDC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77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CAC97D1-F6B7-7630-6F4B-5F5F345D7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2F3B66-8C47-02F0-54F1-654FCED76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19FCE6-D54A-ABF6-44A4-B038BE49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88916B-6C0B-B3EC-1933-5DF4D88F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1E65C1-85B4-0F65-A305-34E4F660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84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AA0207-D18A-504F-E3C5-A1270B25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BCC2AA-BC1A-591F-ED2C-ED7B02FE8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447508-861C-5B95-3558-8184B9D6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E6BBED-1D72-031B-B635-51AB9851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5C2FBA-E62A-2B5C-74F2-A2A35CBC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93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558E68-0D5A-08D5-482B-B1E69F0A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DFE6BB-A3A4-6A7F-6825-A6FE1BC00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3F39BF-35C0-0441-EACA-F29B535B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E6C3D4-E27C-E8BA-1840-7A7D9587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E2A487-B0AE-7B56-2A7B-44609D78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38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63E62B-8AF0-9649-DBFF-6DCF68EC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4A7F9D-E16F-D1D9-6C64-A8ECC6BE9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4CF88F8-42CA-491B-39BE-916DB2423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635F7A-7DBF-DA4B-5ED0-23A1417A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A9D4DC-608D-2F44-680F-C61909FE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3C16A1-80CC-7CE7-46B9-FD94A615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47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78DAA-06C4-4E7C-12B5-57D4556A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BEBBDB-DFD6-6799-3B64-98B641E2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5372971-A82D-40EE-2152-6FBB062AC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3AFFDE2-9D2D-E0AB-F4CB-38FBEF69F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366A9A-2818-936D-86CA-E1983B6A6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15B9B18-396E-6319-4307-756E1949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F01B6B-EDDF-5E8D-AC0B-B6547D1B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5E4BAB3-38B1-4B1E-76C1-06AB3924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32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496ADA-0B3B-4E2A-2D2A-5283844E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C2D4438-9BA7-2115-9D5F-C513399D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1F6B46-E99D-6449-0ED5-0D7ED0C1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B32466-7FA5-32CD-20A2-C3FB9E26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59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F7B5C35-FF27-75DF-491A-EE928362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55BA3FD-9CCB-15D3-D30B-2A423525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63BCC6D-7A20-230D-D6FB-9850BC2A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A84A23-0F92-5E2F-29EE-4F5466B4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B61DEE-8151-5A72-A195-02B1A9D1F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231C80-1AAA-0E90-004D-7E8A9C6C5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88F815D-94B4-072C-EDCD-493C0ED9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4EB2BA4-9422-95C4-3DEA-A69D7455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0E83B97-0FF8-F8C9-E132-4128C64A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56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4F54F1-F740-196D-9CA2-AF791FF3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01F6749-E95B-6050-E181-287D63187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E91094B-AD9C-4FD3-6AFF-8AB7CA8E2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EE6FF1-8929-08CD-7F16-B1980F61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A569F8-CAC8-5D66-55BC-D3225A7B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63329B-F74F-EA8A-9AFD-0653B550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27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ECB6D2A-053E-B998-CF10-02F45597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D586BF-6AFF-ADD3-38A7-4E0358FCB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7DCB00-3280-090E-0F11-BA173D984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5E54F0-FEFA-4727-B405-F71FADEA8CD7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A848F8-8292-8893-C643-7376C61C6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427E7A-4C69-8FA9-CEC2-5D4A173BE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68E59E-E167-4321-9C02-F042E77C7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76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2.jpg"/><Relationship Id="rId7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4.jpg"/><Relationship Id="rId10" Type="http://schemas.openxmlformats.org/officeDocument/2006/relationships/image" Target="../media/image20.jpg"/><Relationship Id="rId4" Type="http://schemas.openxmlformats.org/officeDocument/2006/relationships/image" Target="../media/image13.jpg"/><Relationship Id="rId9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2.jpg"/><Relationship Id="rId7" Type="http://schemas.openxmlformats.org/officeDocument/2006/relationships/image" Target="../media/image2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3.jpg"/><Relationship Id="rId10" Type="http://schemas.openxmlformats.org/officeDocument/2006/relationships/image" Target="../media/image29.jpg"/><Relationship Id="rId4" Type="http://schemas.openxmlformats.org/officeDocument/2006/relationships/image" Target="../media/image25.jpg"/><Relationship Id="rId9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6.jpg"/><Relationship Id="rId7" Type="http://schemas.openxmlformats.org/officeDocument/2006/relationships/image" Target="../media/image1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1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f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BFEFF4-635A-3DB2-E238-5AEB61355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i="1" dirty="0">
                <a:latin typeface="Baskerville Old Face" panose="02020602080505020303" pitchFamily="18" charset="0"/>
              </a:rPr>
              <a:t>MUISTATKO?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81D083F-09BD-5D8C-B067-ADDCE4C02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043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256120-FEAC-1326-5D36-1AE308EC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aide, symboli, seinä&#10;&#10;Kuvaus luotu automaattisesti">
            <a:extLst>
              <a:ext uri="{FF2B5EF4-FFF2-40B4-BE49-F238E27FC236}">
                <a16:creationId xmlns:a16="http://schemas.microsoft.com/office/drawing/2014/main" id="{75625BF5-6F94-DA29-65EF-9D9B492F6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4" y="2325454"/>
            <a:ext cx="5166270" cy="3874703"/>
          </a:xfrm>
        </p:spPr>
      </p:pic>
    </p:spTree>
    <p:extLst>
      <p:ext uri="{BB962C8B-B14F-4D97-AF65-F5344CB8AC3E}">
        <p14:creationId xmlns:p14="http://schemas.microsoft.com/office/powerpoint/2010/main" val="9535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290065-AEFD-E585-7A45-1B021138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symboli, logo, Fontti, Grafiikka&#10;&#10;Kuvaus luotu automaattisesti">
            <a:extLst>
              <a:ext uri="{FF2B5EF4-FFF2-40B4-BE49-F238E27FC236}">
                <a16:creationId xmlns:a16="http://schemas.microsoft.com/office/drawing/2014/main" id="{5DB985A2-3CB5-4D61-066F-1FBCD6072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26" y="1989391"/>
            <a:ext cx="4928348" cy="4106956"/>
          </a:xfrm>
        </p:spPr>
      </p:pic>
    </p:spTree>
    <p:extLst>
      <p:ext uri="{BB962C8B-B14F-4D97-AF65-F5344CB8AC3E}">
        <p14:creationId xmlns:p14="http://schemas.microsoft.com/office/powerpoint/2010/main" val="41457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F72FB-FE62-BA08-811D-6B143009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origami, kuvio, muotoilu&#10;&#10;Kuvaus luotu automaattisesti">
            <a:extLst>
              <a:ext uri="{FF2B5EF4-FFF2-40B4-BE49-F238E27FC236}">
                <a16:creationId xmlns:a16="http://schemas.microsoft.com/office/drawing/2014/main" id="{3EDC3208-8788-0ABD-5238-24C83E51E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53" y="2427194"/>
            <a:ext cx="3853547" cy="3274256"/>
          </a:xfrm>
        </p:spPr>
      </p:pic>
    </p:spTree>
    <p:extLst>
      <p:ext uri="{BB962C8B-B14F-4D97-AF65-F5344CB8AC3E}">
        <p14:creationId xmlns:p14="http://schemas.microsoft.com/office/powerpoint/2010/main" val="1399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27C314-300D-6642-A956-0DF6EA32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i="1" dirty="0"/>
              <a:t>Mikä puuttuu?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0F430D-E4DB-962D-7172-253D7636E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9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503EB5-2C28-7EA3-9360-CAF0AA46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Kuva, joka sisältää kohteen symboli, logo, Fontti, Grafiikka&#10;&#10;Kuvaus luotu automaattisesti">
            <a:extLst>
              <a:ext uri="{FF2B5EF4-FFF2-40B4-BE49-F238E27FC236}">
                <a16:creationId xmlns:a16="http://schemas.microsoft.com/office/drawing/2014/main" id="{A5F04E56-7287-89E3-1A46-BBB214342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0" y="3335910"/>
            <a:ext cx="2643090" cy="2202575"/>
          </a:xfrm>
        </p:spPr>
      </p:pic>
      <p:pic>
        <p:nvPicPr>
          <p:cNvPr id="7" name="Kuva 6" descr="Kuva, joka sisältää kohteen origami, kuvio, muotoilu&#10;&#10;Kuvaus luotu automaattisesti">
            <a:extLst>
              <a:ext uri="{FF2B5EF4-FFF2-40B4-BE49-F238E27FC236}">
                <a16:creationId xmlns:a16="http://schemas.microsoft.com/office/drawing/2014/main" id="{007AAFBB-CB9B-6F7C-9321-C7F2A0BD9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99" y="1164067"/>
            <a:ext cx="3409188" cy="2896696"/>
          </a:xfrm>
          <a:prstGeom prst="rect">
            <a:avLst/>
          </a:prstGeom>
        </p:spPr>
      </p:pic>
      <p:pic>
        <p:nvPicPr>
          <p:cNvPr id="9" name="Kuva 8" descr="Kuva, joka sisältää kohteen piha-, puu, vaeltaminen, ruoho&#10;&#10;Kuvaus luotu automaattisesti">
            <a:extLst>
              <a:ext uri="{FF2B5EF4-FFF2-40B4-BE49-F238E27FC236}">
                <a16:creationId xmlns:a16="http://schemas.microsoft.com/office/drawing/2014/main" id="{AB18E3CB-C353-36D9-159E-B20F84777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573051"/>
            <a:ext cx="3806997" cy="2537998"/>
          </a:xfrm>
          <a:prstGeom prst="rect">
            <a:avLst/>
          </a:prstGeom>
        </p:spPr>
      </p:pic>
      <p:pic>
        <p:nvPicPr>
          <p:cNvPr id="11" name="Kuva 10" descr="Kuva, joka sisältää kohteen taivas, piha-, Tanssi, henkilö&#10;&#10;Kuvaus luotu automaattisesti">
            <a:extLst>
              <a:ext uri="{FF2B5EF4-FFF2-40B4-BE49-F238E27FC236}">
                <a16:creationId xmlns:a16="http://schemas.microsoft.com/office/drawing/2014/main" id="{E6DD140D-4F71-3BBD-9A91-F2AFA88CD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88" y="4237362"/>
            <a:ext cx="3641154" cy="24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5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0392AB-7B00-065F-AFFC-1DF00F70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aide, symboli, seinä&#10;&#10;Kuvaus luotu automaattisesti">
            <a:extLst>
              <a:ext uri="{FF2B5EF4-FFF2-40B4-BE49-F238E27FC236}">
                <a16:creationId xmlns:a16="http://schemas.microsoft.com/office/drawing/2014/main" id="{426F3B3A-CB01-2F3A-BDEB-A73DF6A7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68" y="2709584"/>
            <a:ext cx="4296880" cy="3222660"/>
          </a:xfrm>
        </p:spPr>
      </p:pic>
    </p:spTree>
    <p:extLst>
      <p:ext uri="{BB962C8B-B14F-4D97-AF65-F5344CB8AC3E}">
        <p14:creationId xmlns:p14="http://schemas.microsoft.com/office/powerpoint/2010/main" val="41786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8F5BDC-80AD-9119-15A7-16145208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F01CA1-09EF-B34A-F2D5-2585C0EA2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7141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587E9-142C-46EE-C333-59D5023B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piha-, ruoho, vihannes, henkilö&#10;&#10;Kuvaus luotu automaattisesti">
            <a:extLst>
              <a:ext uri="{FF2B5EF4-FFF2-40B4-BE49-F238E27FC236}">
                <a16:creationId xmlns:a16="http://schemas.microsoft.com/office/drawing/2014/main" id="{988E4C9B-3462-1587-DD5B-001F9FBED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083"/>
            <a:ext cx="2846294" cy="1883577"/>
          </a:xfrm>
        </p:spPr>
      </p:pic>
      <p:pic>
        <p:nvPicPr>
          <p:cNvPr id="7" name="Kuva 6" descr="Kuva, joka sisältää kohteen henkilö, Ihmisen kasvot, hymy, muotokuva&#10;&#10;Kuvaus luotu automaattisesti">
            <a:extLst>
              <a:ext uri="{FF2B5EF4-FFF2-40B4-BE49-F238E27FC236}">
                <a16:creationId xmlns:a16="http://schemas.microsoft.com/office/drawing/2014/main" id="{8E91A51B-E466-90FF-66F6-EFB3A94DA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670459"/>
            <a:ext cx="3060686" cy="2040457"/>
          </a:xfrm>
          <a:prstGeom prst="rect">
            <a:avLst/>
          </a:prstGeom>
        </p:spPr>
      </p:pic>
      <p:pic>
        <p:nvPicPr>
          <p:cNvPr id="9" name="Kuva 8" descr="Kuva, joka sisältää kohteen taivas, veistos, piha-, rakennus&#10;&#10;Kuvaus luotu automaattisesti">
            <a:extLst>
              <a:ext uri="{FF2B5EF4-FFF2-40B4-BE49-F238E27FC236}">
                <a16:creationId xmlns:a16="http://schemas.microsoft.com/office/drawing/2014/main" id="{3D0A24BE-1765-706A-74BE-14C722E30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92" y="670459"/>
            <a:ext cx="2306182" cy="2306182"/>
          </a:xfrm>
          <a:prstGeom prst="rect">
            <a:avLst/>
          </a:prstGeom>
        </p:spPr>
      </p:pic>
      <p:pic>
        <p:nvPicPr>
          <p:cNvPr id="11" name="Kuva 10" descr="Kuva, joka sisältää kohteen Värikkyys, kuvio, valo, vihreä&#10;&#10;Kuvaus luotu automaattisesti">
            <a:extLst>
              <a:ext uri="{FF2B5EF4-FFF2-40B4-BE49-F238E27FC236}">
                <a16:creationId xmlns:a16="http://schemas.microsoft.com/office/drawing/2014/main" id="{A9EC665B-EB67-FDF1-1BF1-FE851191F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4542"/>
            <a:ext cx="2588917" cy="2588917"/>
          </a:xfrm>
          <a:prstGeom prst="rect">
            <a:avLst/>
          </a:prstGeom>
        </p:spPr>
      </p:pic>
      <p:pic>
        <p:nvPicPr>
          <p:cNvPr id="13" name="Kuva 12" descr="Kuva, joka sisältää kohteen taide, piirros, maalaus, animaatio&#10;&#10;Kuvaus luotu automaattisesti">
            <a:extLst>
              <a:ext uri="{FF2B5EF4-FFF2-40B4-BE49-F238E27FC236}">
                <a16:creationId xmlns:a16="http://schemas.microsoft.com/office/drawing/2014/main" id="{54A9B939-69E9-6DC4-FEA7-2229DBB14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04" y="2850111"/>
            <a:ext cx="2176290" cy="2062497"/>
          </a:xfrm>
          <a:prstGeom prst="rect">
            <a:avLst/>
          </a:prstGeom>
        </p:spPr>
      </p:pic>
      <p:pic>
        <p:nvPicPr>
          <p:cNvPr id="15" name="Kuva 14" descr="Kuva, joka sisältää kohteen piha-, ikkuna, taivas, katu&#10;&#10;Kuvaus luotu automaattisesti">
            <a:extLst>
              <a:ext uri="{FF2B5EF4-FFF2-40B4-BE49-F238E27FC236}">
                <a16:creationId xmlns:a16="http://schemas.microsoft.com/office/drawing/2014/main" id="{144290A2-0713-CB59-CABB-31FD6DC81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55" y="3281975"/>
            <a:ext cx="3502339" cy="2804160"/>
          </a:xfrm>
          <a:prstGeom prst="rect">
            <a:avLst/>
          </a:prstGeom>
        </p:spPr>
      </p:pic>
      <p:pic>
        <p:nvPicPr>
          <p:cNvPr id="17" name="Kuva 16" descr="Kuva, joka sisältää kohteen ruoho, lintu, siipikarja, piha-&#10;&#10;Kuvaus luotu automaattisesti">
            <a:extLst>
              <a:ext uri="{FF2B5EF4-FFF2-40B4-BE49-F238E27FC236}">
                <a16:creationId xmlns:a16="http://schemas.microsoft.com/office/drawing/2014/main" id="{D52ABA32-B44D-F4ED-18DF-B7AE186F0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50" y="623083"/>
            <a:ext cx="1865376" cy="1298448"/>
          </a:xfrm>
          <a:prstGeom prst="rect">
            <a:avLst/>
          </a:prstGeom>
        </p:spPr>
      </p:pic>
      <p:pic>
        <p:nvPicPr>
          <p:cNvPr id="19" name="Kuva 18" descr="Kuva, joka sisältää kohteen taivas, pilvi, piha-, linnunpönttö&#10;&#10;Kuvaus luotu automaattisesti">
            <a:extLst>
              <a:ext uri="{FF2B5EF4-FFF2-40B4-BE49-F238E27FC236}">
                <a16:creationId xmlns:a16="http://schemas.microsoft.com/office/drawing/2014/main" id="{B3499966-37AD-BC54-8460-A3FD5040F7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029" y="3125187"/>
            <a:ext cx="2621971" cy="1512346"/>
          </a:xfrm>
          <a:prstGeom prst="rect">
            <a:avLst/>
          </a:prstGeom>
        </p:spPr>
      </p:pic>
      <p:pic>
        <p:nvPicPr>
          <p:cNvPr id="23" name="Kuva 22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6DA3EC59-7702-AD22-EFC9-FCCFC5D643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71" y="5551043"/>
            <a:ext cx="1865376" cy="941832"/>
          </a:xfrm>
          <a:prstGeom prst="rect">
            <a:avLst/>
          </a:prstGeom>
        </p:spPr>
      </p:pic>
      <p:pic>
        <p:nvPicPr>
          <p:cNvPr id="25" name="Kuva 24" descr="Kuva, joka sisältää kohteen taivas, henkilö, ajoneuvo, auto&#10;&#10;Kuvaus luotu automaattisesti">
            <a:extLst>
              <a:ext uri="{FF2B5EF4-FFF2-40B4-BE49-F238E27FC236}">
                <a16:creationId xmlns:a16="http://schemas.microsoft.com/office/drawing/2014/main" id="{D8ADA25F-C6A4-CCB8-E997-9B513C5C41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08" y="5093843"/>
            <a:ext cx="1865376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1F1CB-F990-EC72-EB90-32F9D7FC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i="1" dirty="0">
                <a:latin typeface="Baskerville Old Face" panose="02020602080505020303" pitchFamily="18" charset="0"/>
              </a:rPr>
              <a:t>Mikä puuttuu?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23906E-DA5C-734B-3E9A-B29C2FB0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83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8F9CE0-B25F-0900-4716-7234F816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F0F90-FFB9-44E0-174B-06568E8A5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21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205FCA-7FAE-35CE-5926-69575754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69B7A1-B3A4-F6EB-1EF2-A7584A80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6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31499-C22B-1D4E-508D-00398339E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B774DE-468C-FA13-231F-7C7B7875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henkilö, Ihmisen kasvot, hymy, muotokuva&#10;&#10;Kuvaus luotu automaattisesti">
            <a:extLst>
              <a:ext uri="{FF2B5EF4-FFF2-40B4-BE49-F238E27FC236}">
                <a16:creationId xmlns:a16="http://schemas.microsoft.com/office/drawing/2014/main" id="{393058D8-2D02-B8E4-A30C-4619B9E3A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670459"/>
            <a:ext cx="3060686" cy="2040457"/>
          </a:xfrm>
          <a:prstGeom prst="rect">
            <a:avLst/>
          </a:prstGeom>
        </p:spPr>
      </p:pic>
      <p:pic>
        <p:nvPicPr>
          <p:cNvPr id="9" name="Kuva 8" descr="Kuva, joka sisältää kohteen taivas, veistos, piha-, rakennus&#10;&#10;Kuvaus luotu automaattisesti">
            <a:extLst>
              <a:ext uri="{FF2B5EF4-FFF2-40B4-BE49-F238E27FC236}">
                <a16:creationId xmlns:a16="http://schemas.microsoft.com/office/drawing/2014/main" id="{F0D4BD7D-ED8C-CBC9-DD76-8EDE3E2B4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92" y="670459"/>
            <a:ext cx="2306182" cy="2306182"/>
          </a:xfrm>
          <a:prstGeom prst="rect">
            <a:avLst/>
          </a:prstGeom>
        </p:spPr>
      </p:pic>
      <p:pic>
        <p:nvPicPr>
          <p:cNvPr id="11" name="Kuva 10" descr="Kuva, joka sisältää kohteen Värikkyys, kuvio, valo, vihreä&#10;&#10;Kuvaus luotu automaattisesti">
            <a:extLst>
              <a:ext uri="{FF2B5EF4-FFF2-40B4-BE49-F238E27FC236}">
                <a16:creationId xmlns:a16="http://schemas.microsoft.com/office/drawing/2014/main" id="{500A5E5D-12D4-1515-C460-99E154595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4542"/>
            <a:ext cx="2588917" cy="2588917"/>
          </a:xfrm>
          <a:prstGeom prst="rect">
            <a:avLst/>
          </a:prstGeom>
        </p:spPr>
      </p:pic>
      <p:pic>
        <p:nvPicPr>
          <p:cNvPr id="13" name="Kuva 12" descr="Kuva, joka sisältää kohteen taide, piirros, maalaus, animaatio&#10;&#10;Kuvaus luotu automaattisesti">
            <a:extLst>
              <a:ext uri="{FF2B5EF4-FFF2-40B4-BE49-F238E27FC236}">
                <a16:creationId xmlns:a16="http://schemas.microsoft.com/office/drawing/2014/main" id="{E866F6B2-0E78-9E4D-6280-855646B58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04" y="2850111"/>
            <a:ext cx="2176290" cy="2062497"/>
          </a:xfrm>
          <a:prstGeom prst="rect">
            <a:avLst/>
          </a:prstGeom>
        </p:spPr>
      </p:pic>
      <p:pic>
        <p:nvPicPr>
          <p:cNvPr id="15" name="Kuva 14" descr="Kuva, joka sisältää kohteen piha-, ikkuna, taivas, katu&#10;&#10;Kuvaus luotu automaattisesti">
            <a:extLst>
              <a:ext uri="{FF2B5EF4-FFF2-40B4-BE49-F238E27FC236}">
                <a16:creationId xmlns:a16="http://schemas.microsoft.com/office/drawing/2014/main" id="{9DCC087D-4E9C-FC1C-5F91-725F4FBF7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55" y="3281975"/>
            <a:ext cx="3502339" cy="2804160"/>
          </a:xfrm>
          <a:prstGeom prst="rect">
            <a:avLst/>
          </a:prstGeom>
        </p:spPr>
      </p:pic>
      <p:pic>
        <p:nvPicPr>
          <p:cNvPr id="17" name="Kuva 16" descr="Kuva, joka sisältää kohteen ruoho, lintu, siipikarja, piha-&#10;&#10;Kuvaus luotu automaattisesti">
            <a:extLst>
              <a:ext uri="{FF2B5EF4-FFF2-40B4-BE49-F238E27FC236}">
                <a16:creationId xmlns:a16="http://schemas.microsoft.com/office/drawing/2014/main" id="{1BFC049C-F5F9-FDFC-20E3-3AD8B075DD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50" y="623083"/>
            <a:ext cx="1865376" cy="1298448"/>
          </a:xfrm>
          <a:prstGeom prst="rect">
            <a:avLst/>
          </a:prstGeom>
        </p:spPr>
      </p:pic>
      <p:pic>
        <p:nvPicPr>
          <p:cNvPr id="19" name="Kuva 18" descr="Kuva, joka sisältää kohteen taivas, pilvi, piha-, linnunpönttö&#10;&#10;Kuvaus luotu automaattisesti">
            <a:extLst>
              <a:ext uri="{FF2B5EF4-FFF2-40B4-BE49-F238E27FC236}">
                <a16:creationId xmlns:a16="http://schemas.microsoft.com/office/drawing/2014/main" id="{B2183F59-C0FB-6344-37A0-FA03D64CEE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029" y="3125187"/>
            <a:ext cx="2621971" cy="1512346"/>
          </a:xfrm>
          <a:prstGeom prst="rect">
            <a:avLst/>
          </a:prstGeom>
        </p:spPr>
      </p:pic>
      <p:pic>
        <p:nvPicPr>
          <p:cNvPr id="23" name="Kuva 22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9BE48636-179D-08CD-FC3F-831153F7D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71" y="5551043"/>
            <a:ext cx="1865376" cy="941832"/>
          </a:xfrm>
          <a:prstGeom prst="rect">
            <a:avLst/>
          </a:prstGeom>
        </p:spPr>
      </p:pic>
      <p:pic>
        <p:nvPicPr>
          <p:cNvPr id="25" name="Kuva 24" descr="Kuva, joka sisältää kohteen taivas, henkilö, ajoneuvo, auto&#10;&#10;Kuvaus luotu automaattisesti">
            <a:extLst>
              <a:ext uri="{FF2B5EF4-FFF2-40B4-BE49-F238E27FC236}">
                <a16:creationId xmlns:a16="http://schemas.microsoft.com/office/drawing/2014/main" id="{D630C8DE-4A4D-B34E-0582-EFC1A5AF0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86" y="5093843"/>
            <a:ext cx="1865376" cy="1399032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F702A3A-0A64-D311-775E-5013D871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033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70B589-367A-1F31-8D76-B9D833CA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piha-, ruoho, vihannes, henkilö&#10;&#10;Kuvaus luotu automaattisesti">
            <a:extLst>
              <a:ext uri="{FF2B5EF4-FFF2-40B4-BE49-F238E27FC236}">
                <a16:creationId xmlns:a16="http://schemas.microsoft.com/office/drawing/2014/main" id="{88E73CA9-C8AA-E532-8892-1542F54BF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87" y="2541494"/>
            <a:ext cx="4246048" cy="2809885"/>
          </a:xfrm>
        </p:spPr>
      </p:pic>
    </p:spTree>
    <p:extLst>
      <p:ext uri="{BB962C8B-B14F-4D97-AF65-F5344CB8AC3E}">
        <p14:creationId xmlns:p14="http://schemas.microsoft.com/office/powerpoint/2010/main" val="29031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E70735-5790-E8D2-58FC-0A7807DD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Entäs</a:t>
            </a:r>
            <a:r>
              <a:rPr lang="fi-FI" dirty="0"/>
              <a:t> nyt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A280EF-610F-1C78-604C-166479CCD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77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C709F-8C6C-01FA-888B-F7BF9EE0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5A1268-5E8C-8FC5-0F34-9D72E078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Kuva, joka sisältää kohteen piha-, ruoho, vihannes, henkilö&#10;&#10;Kuvaus luotu automaattisesti">
            <a:extLst>
              <a:ext uri="{FF2B5EF4-FFF2-40B4-BE49-F238E27FC236}">
                <a16:creationId xmlns:a16="http://schemas.microsoft.com/office/drawing/2014/main" id="{C523CF6E-55FF-9BD1-8070-6B18A977B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30" y="3194959"/>
            <a:ext cx="1865377" cy="1234441"/>
          </a:xfrm>
        </p:spPr>
      </p:pic>
      <p:pic>
        <p:nvPicPr>
          <p:cNvPr id="7" name="Kuva 6" descr="Kuva, joka sisältää kohteen henkilö, Ihmisen kasvot, hymy, muotokuva&#10;&#10;Kuvaus luotu automaattisesti">
            <a:extLst>
              <a:ext uri="{FF2B5EF4-FFF2-40B4-BE49-F238E27FC236}">
                <a16:creationId xmlns:a16="http://schemas.microsoft.com/office/drawing/2014/main" id="{E4822F57-0A5D-14A0-B66E-2964DE3A8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73" y="1280255"/>
            <a:ext cx="3060686" cy="2040457"/>
          </a:xfrm>
          <a:prstGeom prst="rect">
            <a:avLst/>
          </a:prstGeom>
        </p:spPr>
      </p:pic>
      <p:pic>
        <p:nvPicPr>
          <p:cNvPr id="9" name="Kuva 8" descr="Kuva, joka sisältää kohteen taivas, veistos, piha-, rakennus&#10;&#10;Kuvaus luotu automaattisesti">
            <a:extLst>
              <a:ext uri="{FF2B5EF4-FFF2-40B4-BE49-F238E27FC236}">
                <a16:creationId xmlns:a16="http://schemas.microsoft.com/office/drawing/2014/main" id="{7CD3E215-A409-4F7A-59EB-270DA06D0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40" y="380259"/>
            <a:ext cx="2602295" cy="2602295"/>
          </a:xfrm>
          <a:prstGeom prst="rect">
            <a:avLst/>
          </a:prstGeom>
        </p:spPr>
      </p:pic>
      <p:pic>
        <p:nvPicPr>
          <p:cNvPr id="13" name="Kuva 12" descr="Kuva, joka sisältää kohteen taide, piirros, maalaus, animaatio&#10;&#10;Kuvaus luotu automaattisesti">
            <a:extLst>
              <a:ext uri="{FF2B5EF4-FFF2-40B4-BE49-F238E27FC236}">
                <a16:creationId xmlns:a16="http://schemas.microsoft.com/office/drawing/2014/main" id="{98BC654E-8354-C11D-D0CE-3DDCA95D7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33" y="4712510"/>
            <a:ext cx="2176290" cy="2062497"/>
          </a:xfrm>
          <a:prstGeom prst="rect">
            <a:avLst/>
          </a:prstGeom>
        </p:spPr>
      </p:pic>
      <p:pic>
        <p:nvPicPr>
          <p:cNvPr id="15" name="Kuva 14" descr="Kuva, joka sisältää kohteen piha-, ikkuna, taivas, katu&#10;&#10;Kuvaus luotu automaattisesti">
            <a:extLst>
              <a:ext uri="{FF2B5EF4-FFF2-40B4-BE49-F238E27FC236}">
                <a16:creationId xmlns:a16="http://schemas.microsoft.com/office/drawing/2014/main" id="{58DBF171-E20C-93A1-421A-E5A3ED1A2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0" y="2627409"/>
            <a:ext cx="1865376" cy="1493520"/>
          </a:xfrm>
          <a:prstGeom prst="rect">
            <a:avLst/>
          </a:prstGeom>
        </p:spPr>
      </p:pic>
      <p:pic>
        <p:nvPicPr>
          <p:cNvPr id="17" name="Kuva 16" descr="Kuva, joka sisältää kohteen ruoho, lintu, siipikarja, piha-&#10;&#10;Kuvaus luotu automaattisesti">
            <a:extLst>
              <a:ext uri="{FF2B5EF4-FFF2-40B4-BE49-F238E27FC236}">
                <a16:creationId xmlns:a16="http://schemas.microsoft.com/office/drawing/2014/main" id="{B9192678-2878-265F-3AEA-3ED2B214A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2" y="543310"/>
            <a:ext cx="2301725" cy="1602181"/>
          </a:xfrm>
          <a:prstGeom prst="rect">
            <a:avLst/>
          </a:prstGeom>
        </p:spPr>
      </p:pic>
      <p:pic>
        <p:nvPicPr>
          <p:cNvPr id="19" name="Kuva 18" descr="Kuva, joka sisältää kohteen taivas, pilvi, piha-, linnunpönttö&#10;&#10;Kuvaus luotu automaattisesti">
            <a:extLst>
              <a:ext uri="{FF2B5EF4-FFF2-40B4-BE49-F238E27FC236}">
                <a16:creationId xmlns:a16="http://schemas.microsoft.com/office/drawing/2014/main" id="{71276469-394F-27E8-13DE-4D91BB02C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3" y="4437210"/>
            <a:ext cx="3687106" cy="2126713"/>
          </a:xfrm>
          <a:prstGeom prst="rect">
            <a:avLst/>
          </a:prstGeom>
        </p:spPr>
      </p:pic>
      <p:pic>
        <p:nvPicPr>
          <p:cNvPr id="23" name="Kuva 22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1D3F5D73-4FE1-FAD9-7945-2CA90E3DD1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20" y="3138419"/>
            <a:ext cx="4496253" cy="2270167"/>
          </a:xfrm>
          <a:prstGeom prst="rect">
            <a:avLst/>
          </a:prstGeom>
        </p:spPr>
      </p:pic>
      <p:pic>
        <p:nvPicPr>
          <p:cNvPr id="25" name="Kuva 24" descr="Kuva, joka sisältää kohteen taivas, henkilö, ajoneuvo, auto&#10;&#10;Kuvaus luotu automaattisesti">
            <a:extLst>
              <a:ext uri="{FF2B5EF4-FFF2-40B4-BE49-F238E27FC236}">
                <a16:creationId xmlns:a16="http://schemas.microsoft.com/office/drawing/2014/main" id="{CFF45A23-7B64-647C-7E4C-E81786CB16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30" y="746459"/>
            <a:ext cx="1865376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7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DBD2AD-EC3D-54DD-8285-A2AE68CB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Värikkyys, kuvio, valo, vihreä&#10;&#10;Kuvaus luotu automaattisesti">
            <a:extLst>
              <a:ext uri="{FF2B5EF4-FFF2-40B4-BE49-F238E27FC236}">
                <a16:creationId xmlns:a16="http://schemas.microsoft.com/office/drawing/2014/main" id="{4A7D6671-16AA-0F78-CB17-BEF1EEDFF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1" y="2548217"/>
            <a:ext cx="2458929" cy="2458929"/>
          </a:xfrm>
          <a:prstGeom prst="rect">
            <a:avLst/>
          </a:prstGeom>
        </p:spPr>
      </p:pic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A51188B5-9D03-6980-2FB6-2FE800A38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732E44-0702-D2BC-69D0-DFA37646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DD8F85-92F3-9E7F-82DD-5B5F7F02F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674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096AE6-3FAC-9446-096A-806A0338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nisäkäs, lepakko, taivas, Amerikanserotiini&#10;&#10;Kuvaus luotu automaattisesti">
            <a:extLst>
              <a:ext uri="{FF2B5EF4-FFF2-40B4-BE49-F238E27FC236}">
                <a16:creationId xmlns:a16="http://schemas.microsoft.com/office/drawing/2014/main" id="{FBB8D65E-50EE-32EC-3DAE-1094ACC13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58" y="2047928"/>
            <a:ext cx="5304935" cy="3536623"/>
          </a:xfrm>
        </p:spPr>
      </p:pic>
    </p:spTree>
    <p:extLst>
      <p:ext uri="{BB962C8B-B14F-4D97-AF65-F5344CB8AC3E}">
        <p14:creationId xmlns:p14="http://schemas.microsoft.com/office/powerpoint/2010/main" val="39872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4AAE9E-7DF5-8E51-9749-ADEEF30D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vesinisäkäs, nisäkäs, delfiini, Merinisäkäs&#10;&#10;Kuvaus luotu automaattisesti">
            <a:extLst>
              <a:ext uri="{FF2B5EF4-FFF2-40B4-BE49-F238E27FC236}">
                <a16:creationId xmlns:a16="http://schemas.microsoft.com/office/drawing/2014/main" id="{E182AF07-8918-A3BA-6511-DF16114FB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13" y="2232212"/>
            <a:ext cx="4179216" cy="2779315"/>
          </a:xfrm>
        </p:spPr>
      </p:pic>
    </p:spTree>
    <p:extLst>
      <p:ext uri="{BB962C8B-B14F-4D97-AF65-F5344CB8AC3E}">
        <p14:creationId xmlns:p14="http://schemas.microsoft.com/office/powerpoint/2010/main" val="38671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6F105-D725-A2F2-956D-42BF782A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piha-, ruoho, Koirarotu, koira&#10;&#10;Kuvaus luotu automaattisesti">
            <a:extLst>
              <a:ext uri="{FF2B5EF4-FFF2-40B4-BE49-F238E27FC236}">
                <a16:creationId xmlns:a16="http://schemas.microsoft.com/office/drawing/2014/main" id="{7348A0D3-0BCC-2DD3-F139-684615555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88" y="2479627"/>
            <a:ext cx="4646317" cy="3089953"/>
          </a:xfrm>
        </p:spPr>
      </p:pic>
    </p:spTree>
    <p:extLst>
      <p:ext uri="{BB962C8B-B14F-4D97-AF65-F5344CB8AC3E}">
        <p14:creationId xmlns:p14="http://schemas.microsoft.com/office/powerpoint/2010/main" val="17129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4B216-6C91-BAF4-0AAB-56D6D240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maalaus, taide, lumi&#10;&#10;Kuvaus luotu automaattisesti">
            <a:extLst>
              <a:ext uri="{FF2B5EF4-FFF2-40B4-BE49-F238E27FC236}">
                <a16:creationId xmlns:a16="http://schemas.microsoft.com/office/drawing/2014/main" id="{B4545F07-34B6-629F-497A-B891A4595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77" y="1789316"/>
            <a:ext cx="3371536" cy="4832272"/>
          </a:xfrm>
        </p:spPr>
      </p:pic>
    </p:spTree>
    <p:extLst>
      <p:ext uri="{BB962C8B-B14F-4D97-AF65-F5344CB8AC3E}">
        <p14:creationId xmlns:p14="http://schemas.microsoft.com/office/powerpoint/2010/main" val="25918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A179CA-34AD-EBE0-FEFF-117C212B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piha-, kenttä, Niitty, kukka&#10;&#10;Kuvaus luotu automaattisesti">
            <a:extLst>
              <a:ext uri="{FF2B5EF4-FFF2-40B4-BE49-F238E27FC236}">
                <a16:creationId xmlns:a16="http://schemas.microsoft.com/office/drawing/2014/main" id="{E435C185-039D-735F-A89E-717ADBD15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8540"/>
            <a:ext cx="3525729" cy="3231918"/>
          </a:xfrm>
        </p:spPr>
      </p:pic>
      <p:pic>
        <p:nvPicPr>
          <p:cNvPr id="7" name="Kuva 6" descr="Kuva, joka sisältää kohteen taivas, piha-, henkilö, vaate&#10;&#10;Kuvaus luotu automaattisesti">
            <a:extLst>
              <a:ext uri="{FF2B5EF4-FFF2-40B4-BE49-F238E27FC236}">
                <a16:creationId xmlns:a16="http://schemas.microsoft.com/office/drawing/2014/main" id="{51D9CC70-F2AA-49E8-01EE-8B1921A9D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58" y="4020671"/>
            <a:ext cx="3958277" cy="2638851"/>
          </a:xfrm>
          <a:prstGeom prst="rect">
            <a:avLst/>
          </a:prstGeom>
        </p:spPr>
      </p:pic>
      <p:pic>
        <p:nvPicPr>
          <p:cNvPr id="9" name="Kuva 8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01582BF1-500F-B57E-209A-6319BD755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18" y="826994"/>
            <a:ext cx="3308840" cy="2303212"/>
          </a:xfrm>
          <a:prstGeom prst="rect">
            <a:avLst/>
          </a:prstGeom>
        </p:spPr>
      </p:pic>
      <p:pic>
        <p:nvPicPr>
          <p:cNvPr id="11" name="Kuva 10" descr="Kuva, joka sisältää kohteen maalaus, piirros, Grafiikka, kuvitus&#10;&#10;Kuvaus luotu automaattisesti">
            <a:extLst>
              <a:ext uri="{FF2B5EF4-FFF2-40B4-BE49-F238E27FC236}">
                <a16:creationId xmlns:a16="http://schemas.microsoft.com/office/drawing/2014/main" id="{F1C02B98-FC4B-7905-D56E-3A5AA3A0A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61" y="826994"/>
            <a:ext cx="3052433" cy="1645920"/>
          </a:xfrm>
          <a:prstGeom prst="rect">
            <a:avLst/>
          </a:prstGeom>
        </p:spPr>
      </p:pic>
      <p:pic>
        <p:nvPicPr>
          <p:cNvPr id="13" name="Kuva 12" descr="Kuva, joka sisältää kohteen dyyni, luonto, hiekkadyyni, taivas&#10;&#10;Kuvaus luotu automaattisesti">
            <a:extLst>
              <a:ext uri="{FF2B5EF4-FFF2-40B4-BE49-F238E27FC236}">
                <a16:creationId xmlns:a16="http://schemas.microsoft.com/office/drawing/2014/main" id="{75256F23-508C-110D-0246-338341710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83" y="28734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B775B3-23BF-21B5-87A9-9A750A59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eksti, Fontti, Suorakaide, numero&#10;&#10;Kuvaus luotu automaattisesti">
            <a:extLst>
              <a:ext uri="{FF2B5EF4-FFF2-40B4-BE49-F238E27FC236}">
                <a16:creationId xmlns:a16="http://schemas.microsoft.com/office/drawing/2014/main" id="{20845BC7-BA3D-AC33-749F-25A7BA18E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70" y="2480983"/>
            <a:ext cx="5163459" cy="3028892"/>
          </a:xfrm>
        </p:spPr>
      </p:pic>
    </p:spTree>
    <p:extLst>
      <p:ext uri="{BB962C8B-B14F-4D97-AF65-F5344CB8AC3E}">
        <p14:creationId xmlns:p14="http://schemas.microsoft.com/office/powerpoint/2010/main" val="12622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49D199-D2BB-62A3-CEAE-C37E714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jalkineet, piha-, pyörä, henkilö&#10;&#10;Kuvaus luotu automaattisesti">
            <a:extLst>
              <a:ext uri="{FF2B5EF4-FFF2-40B4-BE49-F238E27FC236}">
                <a16:creationId xmlns:a16="http://schemas.microsoft.com/office/drawing/2014/main" id="{5861270D-809E-4FAB-6E9C-A54EBE243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82" y="2682688"/>
            <a:ext cx="4988168" cy="3325445"/>
          </a:xfrm>
        </p:spPr>
      </p:pic>
    </p:spTree>
    <p:extLst>
      <p:ext uri="{BB962C8B-B14F-4D97-AF65-F5344CB8AC3E}">
        <p14:creationId xmlns:p14="http://schemas.microsoft.com/office/powerpoint/2010/main" val="21729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FB9F-F3D7-8747-4305-5AB9DB8E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dinosaurus, Eläinhahmo, nisäkäs, matelija&#10;&#10;Kuvaus luotu automaattisesti">
            <a:extLst>
              <a:ext uri="{FF2B5EF4-FFF2-40B4-BE49-F238E27FC236}">
                <a16:creationId xmlns:a16="http://schemas.microsoft.com/office/drawing/2014/main" id="{DC335CEB-8C1D-15FD-65E0-08A28CED3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40" y="1981028"/>
            <a:ext cx="4511847" cy="4511847"/>
          </a:xfrm>
        </p:spPr>
      </p:pic>
    </p:spTree>
    <p:extLst>
      <p:ext uri="{BB962C8B-B14F-4D97-AF65-F5344CB8AC3E}">
        <p14:creationId xmlns:p14="http://schemas.microsoft.com/office/powerpoint/2010/main" val="8493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19415-A37A-5E79-088F-E085F8D8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henkilö, vaate, häät, mies&#10;&#10;Kuvaus luotu automaattisesti">
            <a:extLst>
              <a:ext uri="{FF2B5EF4-FFF2-40B4-BE49-F238E27FC236}">
                <a16:creationId xmlns:a16="http://schemas.microsoft.com/office/drawing/2014/main" id="{C707E0F1-1C4C-319A-F067-7063DF03F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06" y="2766717"/>
            <a:ext cx="4780788" cy="3179380"/>
          </a:xfrm>
        </p:spPr>
      </p:pic>
    </p:spTree>
    <p:extLst>
      <p:ext uri="{BB962C8B-B14F-4D97-AF65-F5344CB8AC3E}">
        <p14:creationId xmlns:p14="http://schemas.microsoft.com/office/powerpoint/2010/main" val="15461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A1FF60-F739-5B80-5B39-2A8E349F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käsi, sormi, kynsi, varvas&#10;&#10;Kuvaus luotu automaattisesti">
            <a:extLst>
              <a:ext uri="{FF2B5EF4-FFF2-40B4-BE49-F238E27FC236}">
                <a16:creationId xmlns:a16="http://schemas.microsoft.com/office/drawing/2014/main" id="{15DA9EF4-835E-5CAB-EA7D-B99D732B6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18" y="2500452"/>
            <a:ext cx="5614506" cy="3743004"/>
          </a:xfrm>
        </p:spPr>
      </p:pic>
    </p:spTree>
    <p:extLst>
      <p:ext uri="{BB962C8B-B14F-4D97-AF65-F5344CB8AC3E}">
        <p14:creationId xmlns:p14="http://schemas.microsoft.com/office/powerpoint/2010/main" val="414045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CBC500-F3AF-01BF-A717-D2D51BAC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muotoilu, kuvio&#10;&#10;Kuvaus luotu automaattisesti">
            <a:extLst>
              <a:ext uri="{FF2B5EF4-FFF2-40B4-BE49-F238E27FC236}">
                <a16:creationId xmlns:a16="http://schemas.microsoft.com/office/drawing/2014/main" id="{7503697A-17E1-7CC2-E91A-4DB3B0161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82" y="2759148"/>
            <a:ext cx="3940347" cy="3547600"/>
          </a:xfrm>
        </p:spPr>
      </p:pic>
    </p:spTree>
    <p:extLst>
      <p:ext uri="{BB962C8B-B14F-4D97-AF65-F5344CB8AC3E}">
        <p14:creationId xmlns:p14="http://schemas.microsoft.com/office/powerpoint/2010/main" val="12281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C49B03-59F3-65BD-4001-7B55AF76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i="1" dirty="0">
                <a:latin typeface="Baskerville Old Face" panose="02020602080505020303" pitchFamily="18" charset="0"/>
              </a:rPr>
              <a:t>Mikä puuttuu?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CEDADE-1D07-F389-2522-67FF1E19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135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D0704F-522B-E823-3226-E1C56007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käsi, sormi, kynsi, varvas&#10;&#10;Kuvaus luotu automaattisesti">
            <a:extLst>
              <a:ext uri="{FF2B5EF4-FFF2-40B4-BE49-F238E27FC236}">
                <a16:creationId xmlns:a16="http://schemas.microsoft.com/office/drawing/2014/main" id="{86BFF7E8-3F8E-5D10-9E47-9654E5DDB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5" y="2273536"/>
            <a:ext cx="3071961" cy="2047974"/>
          </a:xfrm>
        </p:spPr>
      </p:pic>
      <p:pic>
        <p:nvPicPr>
          <p:cNvPr id="7" name="Kuva 6" descr="Kuva, joka sisältää kohteen nisäkäs, lepakko, taivas, Amerikanserotiini&#10;&#10;Kuvaus luotu automaattisesti">
            <a:extLst>
              <a:ext uri="{FF2B5EF4-FFF2-40B4-BE49-F238E27FC236}">
                <a16:creationId xmlns:a16="http://schemas.microsoft.com/office/drawing/2014/main" id="{AC351625-75E5-94A6-ADCE-CA85432A6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41" y="929776"/>
            <a:ext cx="2212400" cy="1474933"/>
          </a:xfrm>
          <a:prstGeom prst="rect">
            <a:avLst/>
          </a:prstGeom>
        </p:spPr>
      </p:pic>
      <p:pic>
        <p:nvPicPr>
          <p:cNvPr id="9" name="Kuva 8" descr="Kuva, joka sisältää kohteen maalaus, taide, lumi&#10;&#10;Kuvaus luotu automaattisesti">
            <a:extLst>
              <a:ext uri="{FF2B5EF4-FFF2-40B4-BE49-F238E27FC236}">
                <a16:creationId xmlns:a16="http://schemas.microsoft.com/office/drawing/2014/main" id="{49F6EDFD-E19C-FA72-BA61-F759A7E6F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70" y="3292475"/>
            <a:ext cx="1301496" cy="1865376"/>
          </a:xfrm>
          <a:prstGeom prst="rect">
            <a:avLst/>
          </a:prstGeom>
        </p:spPr>
      </p:pic>
      <p:pic>
        <p:nvPicPr>
          <p:cNvPr id="11" name="Kuva 10" descr="Kuva, joka sisältää kohteen vesinisäkäs, nisäkäs, delfiini, Merinisäkäs&#10;&#10;Kuvaus luotu automaattisesti">
            <a:extLst>
              <a:ext uri="{FF2B5EF4-FFF2-40B4-BE49-F238E27FC236}">
                <a16:creationId xmlns:a16="http://schemas.microsoft.com/office/drawing/2014/main" id="{04318374-F0DF-4EA2-FE5D-B4BBC7E3F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30" y="4987155"/>
            <a:ext cx="1865376" cy="1240536"/>
          </a:xfrm>
          <a:prstGeom prst="rect">
            <a:avLst/>
          </a:prstGeom>
        </p:spPr>
      </p:pic>
      <p:pic>
        <p:nvPicPr>
          <p:cNvPr id="13" name="Kuva 12" descr="Kuva, joka sisältää kohteen teksti, Fontti, Suorakaide, numero&#10;&#10;Kuvaus luotu automaattisesti">
            <a:extLst>
              <a:ext uri="{FF2B5EF4-FFF2-40B4-BE49-F238E27FC236}">
                <a16:creationId xmlns:a16="http://schemas.microsoft.com/office/drawing/2014/main" id="{63146489-CBD1-32AD-CBCF-3BF4D261D9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11" y="411697"/>
            <a:ext cx="2428228" cy="1424402"/>
          </a:xfrm>
          <a:prstGeom prst="rect">
            <a:avLst/>
          </a:prstGeom>
        </p:spPr>
      </p:pic>
      <p:pic>
        <p:nvPicPr>
          <p:cNvPr id="15" name="Kuva 14" descr="Kuva, joka sisältää kohteen dinosaurus, Eläinhahmo, nisäkäs, matelija&#10;&#10;Kuvaus luotu automaattisesti">
            <a:extLst>
              <a:ext uri="{FF2B5EF4-FFF2-40B4-BE49-F238E27FC236}">
                <a16:creationId xmlns:a16="http://schemas.microsoft.com/office/drawing/2014/main" id="{F5853AA3-BD0D-8C11-0BE1-6B6CE4E6C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30" y="4362315"/>
            <a:ext cx="1865376" cy="1865376"/>
          </a:xfrm>
          <a:prstGeom prst="rect">
            <a:avLst/>
          </a:prstGeom>
        </p:spPr>
      </p:pic>
      <p:pic>
        <p:nvPicPr>
          <p:cNvPr id="17" name="Kuva 16" descr="Kuva, joka sisältää kohteen muotoilu, kuvio&#10;&#10;Kuvaus luotu automaattisesti">
            <a:extLst>
              <a:ext uri="{FF2B5EF4-FFF2-40B4-BE49-F238E27FC236}">
                <a16:creationId xmlns:a16="http://schemas.microsoft.com/office/drawing/2014/main" id="{E0479006-656E-C563-AFCB-23FDDF61E3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00" y="5149199"/>
            <a:ext cx="1865376" cy="1679448"/>
          </a:xfrm>
          <a:prstGeom prst="rect">
            <a:avLst/>
          </a:prstGeom>
        </p:spPr>
      </p:pic>
      <p:pic>
        <p:nvPicPr>
          <p:cNvPr id="19" name="Kuva 18" descr="Kuva, joka sisältää kohteen piha-, ruoho, Koirarotu, koira&#10;&#10;Kuvaus luotu automaattisesti">
            <a:extLst>
              <a:ext uri="{FF2B5EF4-FFF2-40B4-BE49-F238E27FC236}">
                <a16:creationId xmlns:a16="http://schemas.microsoft.com/office/drawing/2014/main" id="{F62EAB20-F9E6-52C9-C67E-677094D615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02" y="3256023"/>
            <a:ext cx="2525362" cy="1679448"/>
          </a:xfrm>
          <a:prstGeom prst="rect">
            <a:avLst/>
          </a:prstGeom>
        </p:spPr>
      </p:pic>
      <p:pic>
        <p:nvPicPr>
          <p:cNvPr id="21" name="Kuva 20" descr="Kuva, joka sisältää kohteen henkilö, vaate, häät, mies&#10;&#10;Kuvaus luotu automaattisesti">
            <a:extLst>
              <a:ext uri="{FF2B5EF4-FFF2-40B4-BE49-F238E27FC236}">
                <a16:creationId xmlns:a16="http://schemas.microsoft.com/office/drawing/2014/main" id="{8FBD6597-A7E8-E2B5-D308-39C6AF747E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12" y="841835"/>
            <a:ext cx="3429236" cy="22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74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F28CA8-AC1D-AD22-1B88-5EB54F2B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jalkineet, piha-, pyörä, henkilö&#10;&#10;Kuvaus luotu automaattisesti">
            <a:extLst>
              <a:ext uri="{FF2B5EF4-FFF2-40B4-BE49-F238E27FC236}">
                <a16:creationId xmlns:a16="http://schemas.microsoft.com/office/drawing/2014/main" id="{D3323831-5746-7D25-80C2-D6DE9CA4E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70" y="2194859"/>
            <a:ext cx="4654924" cy="3103282"/>
          </a:xfrm>
        </p:spPr>
      </p:pic>
    </p:spTree>
    <p:extLst>
      <p:ext uri="{BB962C8B-B14F-4D97-AF65-F5344CB8AC3E}">
        <p14:creationId xmlns:p14="http://schemas.microsoft.com/office/powerpoint/2010/main" val="3084588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ADF38F-E34C-B943-E01E-7A517F06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CDC3CB5-6109-9663-A8C1-AD88EC2C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34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50F7C2-37C5-9BD1-2945-61817A94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i="1" dirty="0">
                <a:latin typeface="Baskerville Old Face" panose="02020602080505020303" pitchFamily="18" charset="0"/>
              </a:rPr>
              <a:t>Mikä puuttuu?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21DD91-67B9-841D-4530-208E77464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538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4F949F-1729-33A5-8C8E-6212B3FA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Asetelmavalokuvaus&#10;&#10;Kuvaus luotu automaattisesti">
            <a:extLst>
              <a:ext uri="{FF2B5EF4-FFF2-40B4-BE49-F238E27FC236}">
                <a16:creationId xmlns:a16="http://schemas.microsoft.com/office/drawing/2014/main" id="{0B553F35-04BA-00A0-FA94-53C565645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93" y="1768288"/>
            <a:ext cx="4057895" cy="2698633"/>
          </a:xfrm>
        </p:spPr>
      </p:pic>
      <p:pic>
        <p:nvPicPr>
          <p:cNvPr id="7" name="Kuva 6" descr="Kuva, joka sisältää kohteen teksti, animaatio, piirros, clipart&#10;&#10;Kuvaus luotu automaattisesti">
            <a:extLst>
              <a:ext uri="{FF2B5EF4-FFF2-40B4-BE49-F238E27FC236}">
                <a16:creationId xmlns:a16="http://schemas.microsoft.com/office/drawing/2014/main" id="{58F3AE07-DCC2-8941-EFCD-F7579A4B4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1" y="4627499"/>
            <a:ext cx="1865376" cy="1865376"/>
          </a:xfrm>
          <a:prstGeom prst="rect">
            <a:avLst/>
          </a:prstGeom>
        </p:spPr>
      </p:pic>
      <p:pic>
        <p:nvPicPr>
          <p:cNvPr id="9" name="Kuva 8" descr="Kuva, joka sisältää kohteen merkki, punainen, taide, muotoilu&#10;&#10;Kuvaus luotu automaattisesti, normaali luotettavuus">
            <a:extLst>
              <a:ext uri="{FF2B5EF4-FFF2-40B4-BE49-F238E27FC236}">
                <a16:creationId xmlns:a16="http://schemas.microsoft.com/office/drawing/2014/main" id="{4567F5E1-18AA-62EE-33DD-64A252514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33" y="401108"/>
            <a:ext cx="3383415" cy="2255610"/>
          </a:xfrm>
          <a:prstGeom prst="rect">
            <a:avLst/>
          </a:prstGeom>
        </p:spPr>
      </p:pic>
      <p:pic>
        <p:nvPicPr>
          <p:cNvPr id="11" name="Kuva 10" descr="Kuva, joka sisältää kohteen Karmiini, Punaruskea, punainen, taide&#10;&#10;Kuvaus luotu automaattisesti">
            <a:extLst>
              <a:ext uri="{FF2B5EF4-FFF2-40B4-BE49-F238E27FC236}">
                <a16:creationId xmlns:a16="http://schemas.microsoft.com/office/drawing/2014/main" id="{484B5C57-8F35-504B-6BA9-A4FA2102A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51" y="2583940"/>
            <a:ext cx="2325085" cy="3487628"/>
          </a:xfrm>
          <a:prstGeom prst="rect">
            <a:avLst/>
          </a:prstGeom>
        </p:spPr>
      </p:pic>
      <p:pic>
        <p:nvPicPr>
          <p:cNvPr id="13" name="Kuva 12" descr="Kuva, joka sisältää kohteen kynttilä, lelu, säästöpossu, sisä-&#10;&#10;Kuvaus luotu automaattisesti">
            <a:extLst>
              <a:ext uri="{FF2B5EF4-FFF2-40B4-BE49-F238E27FC236}">
                <a16:creationId xmlns:a16="http://schemas.microsoft.com/office/drawing/2014/main" id="{EBCC7E3B-56AD-E4C3-F0C3-243E9A104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01" y="4881402"/>
            <a:ext cx="2730112" cy="1820075"/>
          </a:xfrm>
          <a:prstGeom prst="rect">
            <a:avLst/>
          </a:prstGeom>
        </p:spPr>
      </p:pic>
      <p:pic>
        <p:nvPicPr>
          <p:cNvPr id="15" name="Kuva 14" descr="Kuva, joka sisältää kohteen ruoho, piha-, vaeltaminen, luonto&#10;&#10;Kuvaus luotu automaattisesti">
            <a:extLst>
              <a:ext uri="{FF2B5EF4-FFF2-40B4-BE49-F238E27FC236}">
                <a16:creationId xmlns:a16="http://schemas.microsoft.com/office/drawing/2014/main" id="{1945F9F7-8A97-2C83-2219-AA4D064FB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93" y="179163"/>
            <a:ext cx="3176299" cy="2351084"/>
          </a:xfrm>
          <a:prstGeom prst="rect">
            <a:avLst/>
          </a:prstGeom>
        </p:spPr>
      </p:pic>
      <p:pic>
        <p:nvPicPr>
          <p:cNvPr id="17" name="Kuva 16" descr="Kuva, joka sisältää kohteen ruoho, piha-, pilvi, taivas&#10;&#10;Kuvaus luotu automaattisesti">
            <a:extLst>
              <a:ext uri="{FF2B5EF4-FFF2-40B4-BE49-F238E27FC236}">
                <a16:creationId xmlns:a16="http://schemas.microsoft.com/office/drawing/2014/main" id="{8C83A2F3-BDE8-DA3E-56E3-5C03BD586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63" y="2863958"/>
            <a:ext cx="2851783" cy="1602963"/>
          </a:xfrm>
          <a:prstGeom prst="rect">
            <a:avLst/>
          </a:prstGeom>
        </p:spPr>
      </p:pic>
      <p:pic>
        <p:nvPicPr>
          <p:cNvPr id="19" name="Kuva 18" descr="Kuva, joka sisältää kohteen maalaus, vaate, mies, ase&#10;&#10;Kuvaus luotu automaattisesti">
            <a:extLst>
              <a:ext uri="{FF2B5EF4-FFF2-40B4-BE49-F238E27FC236}">
                <a16:creationId xmlns:a16="http://schemas.microsoft.com/office/drawing/2014/main" id="{54AFC54C-2159-AE2A-E23D-821CE9D6DC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22" y="4532142"/>
            <a:ext cx="3523329" cy="23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4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D639EB-C428-BCE0-F0FC-9FA3C6C7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i="1" dirty="0">
                <a:latin typeface="Baskerville Old Face" panose="02020602080505020303" pitchFamily="18" charset="0"/>
              </a:rPr>
              <a:t>Mikä puuttuu?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0C0114-DC48-8409-4DFB-CDF067E7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8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E52514-9BC8-06E4-5DE0-0AF8D774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Kuva, joka sisältää kohteen merkki, punainen, taide, muotoilu&#10;&#10;Kuvaus luotu automaattisesti, normaali luotettavuus">
            <a:extLst>
              <a:ext uri="{FF2B5EF4-FFF2-40B4-BE49-F238E27FC236}">
                <a16:creationId xmlns:a16="http://schemas.microsoft.com/office/drawing/2014/main" id="{543665B8-D5B5-16D8-39BC-6AD8DFC12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47" y="5249291"/>
            <a:ext cx="1865376" cy="1243584"/>
          </a:xfrm>
        </p:spPr>
      </p:pic>
      <p:pic>
        <p:nvPicPr>
          <p:cNvPr id="7" name="Kuva 6" descr="Kuva, joka sisältää kohteen kynttilä, lelu, säästöpossu, sisä-&#10;&#10;Kuvaus luotu automaattisesti">
            <a:extLst>
              <a:ext uri="{FF2B5EF4-FFF2-40B4-BE49-F238E27FC236}">
                <a16:creationId xmlns:a16="http://schemas.microsoft.com/office/drawing/2014/main" id="{00CA80E1-871F-84E8-665F-D3A80829E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46" y="2144426"/>
            <a:ext cx="2938541" cy="1959027"/>
          </a:xfrm>
          <a:prstGeom prst="rect">
            <a:avLst/>
          </a:prstGeom>
        </p:spPr>
      </p:pic>
      <p:pic>
        <p:nvPicPr>
          <p:cNvPr id="9" name="Kuva 8" descr="Kuva, joka sisältää kohteen ruoho, piha-, pilvi, taivas&#10;&#10;Kuvaus luotu automaattisesti">
            <a:extLst>
              <a:ext uri="{FF2B5EF4-FFF2-40B4-BE49-F238E27FC236}">
                <a16:creationId xmlns:a16="http://schemas.microsoft.com/office/drawing/2014/main" id="{243D77EE-4444-7202-A076-1031C565C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99" y="4026630"/>
            <a:ext cx="3485246" cy="1959027"/>
          </a:xfrm>
          <a:prstGeom prst="rect">
            <a:avLst/>
          </a:prstGeom>
        </p:spPr>
      </p:pic>
      <p:pic>
        <p:nvPicPr>
          <p:cNvPr id="11" name="Kuva 10" descr="Kuva, joka sisältää kohteen maalaus, vaate, mies, ase&#10;&#10;Kuvaus luotu automaattisesti">
            <a:extLst>
              <a:ext uri="{FF2B5EF4-FFF2-40B4-BE49-F238E27FC236}">
                <a16:creationId xmlns:a16="http://schemas.microsoft.com/office/drawing/2014/main" id="{BF8D68BD-48CC-93EA-4EBF-F25369A8E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49" y="751753"/>
            <a:ext cx="4375268" cy="2888249"/>
          </a:xfrm>
          <a:prstGeom prst="rect">
            <a:avLst/>
          </a:prstGeom>
        </p:spPr>
      </p:pic>
      <p:pic>
        <p:nvPicPr>
          <p:cNvPr id="13" name="Kuva 12" descr="Kuva, joka sisältää kohteen piha-, ruoho, vihannes, henkilö&#10;&#10;Kuvaus luotu automaattisesti">
            <a:extLst>
              <a:ext uri="{FF2B5EF4-FFF2-40B4-BE49-F238E27FC236}">
                <a16:creationId xmlns:a16="http://schemas.microsoft.com/office/drawing/2014/main" id="{6942D8E6-8137-9779-8B71-C6A55A68F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47" y="4461764"/>
            <a:ext cx="2551025" cy="1688178"/>
          </a:xfrm>
          <a:prstGeom prst="rect">
            <a:avLst/>
          </a:prstGeom>
        </p:spPr>
      </p:pic>
      <p:pic>
        <p:nvPicPr>
          <p:cNvPr id="15" name="Kuva 14" descr="Kuva, joka sisältää kohteen henkilö, Ihmisen kasvot, hymy, muotokuva&#10;&#10;Kuvaus luotu automaattisesti">
            <a:extLst>
              <a:ext uri="{FF2B5EF4-FFF2-40B4-BE49-F238E27FC236}">
                <a16:creationId xmlns:a16="http://schemas.microsoft.com/office/drawing/2014/main" id="{1A0E5809-D409-F96E-4A06-EC60DB98AA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57" y="722631"/>
            <a:ext cx="2353594" cy="1569063"/>
          </a:xfrm>
          <a:prstGeom prst="rect">
            <a:avLst/>
          </a:prstGeom>
        </p:spPr>
      </p:pic>
      <p:pic>
        <p:nvPicPr>
          <p:cNvPr id="17" name="Kuva 16" descr="Kuva, joka sisältää kohteen taivas, veistos, piha-, rakennus&#10;&#10;Kuvaus luotu automaattisesti">
            <a:extLst>
              <a:ext uri="{FF2B5EF4-FFF2-40B4-BE49-F238E27FC236}">
                <a16:creationId xmlns:a16="http://schemas.microsoft.com/office/drawing/2014/main" id="{FE79D3B0-B15E-8D66-04FA-E53E9E08C6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971" y="2537301"/>
            <a:ext cx="1865376" cy="1865376"/>
          </a:xfrm>
          <a:prstGeom prst="rect">
            <a:avLst/>
          </a:prstGeom>
        </p:spPr>
      </p:pic>
      <p:pic>
        <p:nvPicPr>
          <p:cNvPr id="19" name="Kuva 18" descr="Kuva, joka sisältää kohteen Värikkyys, kuvio, valo, vihreä&#10;&#10;Kuvaus luotu automaattisesti">
            <a:extLst>
              <a:ext uri="{FF2B5EF4-FFF2-40B4-BE49-F238E27FC236}">
                <a16:creationId xmlns:a16="http://schemas.microsoft.com/office/drawing/2014/main" id="{476D33D0-6598-549B-BF5D-EFCE393C1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72" y="4938356"/>
            <a:ext cx="1688179" cy="16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494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120C3E-2AC2-70BF-0D41-5E2F7A55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Nämä olivat aikaisemmasta tehtävästä!</a:t>
            </a:r>
          </a:p>
        </p:txBody>
      </p:sp>
      <p:pic>
        <p:nvPicPr>
          <p:cNvPr id="5" name="Sisällön paikkamerkki 4" descr="Kuva, joka sisältää kohteen piha-, ruoho, vihannes, henkilö&#10;&#10;Kuvaus luotu automaattisesti">
            <a:extLst>
              <a:ext uri="{FF2B5EF4-FFF2-40B4-BE49-F238E27FC236}">
                <a16:creationId xmlns:a16="http://schemas.microsoft.com/office/drawing/2014/main" id="{CF250044-14CD-BD09-4EFB-73BC91B9E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49" y="2003612"/>
            <a:ext cx="3621456" cy="2396552"/>
          </a:xfrm>
        </p:spPr>
      </p:pic>
      <p:pic>
        <p:nvPicPr>
          <p:cNvPr id="7" name="Kuva 6" descr="Kuva, joka sisältää kohteen henkilö, Ihmisen kasvot, hymy, muotokuva&#10;&#10;Kuvaus luotu automaattisesti">
            <a:extLst>
              <a:ext uri="{FF2B5EF4-FFF2-40B4-BE49-F238E27FC236}">
                <a16:creationId xmlns:a16="http://schemas.microsoft.com/office/drawing/2014/main" id="{14669A09-AB7E-47E0-CB39-FF4D62C66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45" y="1733229"/>
            <a:ext cx="3211965" cy="2141310"/>
          </a:xfrm>
          <a:prstGeom prst="rect">
            <a:avLst/>
          </a:prstGeom>
        </p:spPr>
      </p:pic>
      <p:pic>
        <p:nvPicPr>
          <p:cNvPr id="9" name="Kuva 8" descr="Kuva, joka sisältää kohteen taivas, veistos, piha-, rakennus&#10;&#10;Kuvaus luotu automaattisesti">
            <a:extLst>
              <a:ext uri="{FF2B5EF4-FFF2-40B4-BE49-F238E27FC236}">
                <a16:creationId xmlns:a16="http://schemas.microsoft.com/office/drawing/2014/main" id="{1EECE146-5909-8036-F636-8324E9022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89" y="4802483"/>
            <a:ext cx="1865376" cy="1865376"/>
          </a:xfrm>
          <a:prstGeom prst="rect">
            <a:avLst/>
          </a:prstGeom>
        </p:spPr>
      </p:pic>
      <p:pic>
        <p:nvPicPr>
          <p:cNvPr id="11" name="Kuva 10" descr="Kuva, joka sisältää kohteen Värikkyys, kuvio, valo, vihreä&#10;&#10;Kuvaus luotu automaattisesti">
            <a:extLst>
              <a:ext uri="{FF2B5EF4-FFF2-40B4-BE49-F238E27FC236}">
                <a16:creationId xmlns:a16="http://schemas.microsoft.com/office/drawing/2014/main" id="{E4366699-78B6-2F7C-2465-B653CBAFC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29" y="3978088"/>
            <a:ext cx="2810794" cy="28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64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A74FDD-60D1-E635-394C-085B85B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Nämä puuttuivat</a:t>
            </a:r>
          </a:p>
        </p:txBody>
      </p:sp>
      <p:pic>
        <p:nvPicPr>
          <p:cNvPr id="5" name="Sisällön paikkamerkki 4" descr="Kuva, joka sisältää kohteen Karmiini, Punaruskea, punainen, taide&#10;&#10;Kuvaus luotu automaattisesti">
            <a:extLst>
              <a:ext uri="{FF2B5EF4-FFF2-40B4-BE49-F238E27FC236}">
                <a16:creationId xmlns:a16="http://schemas.microsoft.com/office/drawing/2014/main" id="{8560D639-71C3-27EC-28F5-5113F1D59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37" y="2289851"/>
            <a:ext cx="1675504" cy="2513256"/>
          </a:xfrm>
        </p:spPr>
      </p:pic>
      <p:pic>
        <p:nvPicPr>
          <p:cNvPr id="7" name="Kuva 6" descr="Kuva, joka sisältää kohteen ruoho, piha-, vaeltaminen, luonto&#10;&#10;Kuvaus luotu automaattisesti">
            <a:extLst>
              <a:ext uri="{FF2B5EF4-FFF2-40B4-BE49-F238E27FC236}">
                <a16:creationId xmlns:a16="http://schemas.microsoft.com/office/drawing/2014/main" id="{69029870-F4EC-5262-CDDE-8D59A1E67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16" y="734747"/>
            <a:ext cx="3052840" cy="2259700"/>
          </a:xfrm>
          <a:prstGeom prst="rect">
            <a:avLst/>
          </a:prstGeom>
        </p:spPr>
      </p:pic>
      <p:pic>
        <p:nvPicPr>
          <p:cNvPr id="9" name="Kuva 8" descr="Kuva, joka sisältää kohteen Asetelmavalokuvaus&#10;&#10;Kuvaus luotu automaattisesti">
            <a:extLst>
              <a:ext uri="{FF2B5EF4-FFF2-40B4-BE49-F238E27FC236}">
                <a16:creationId xmlns:a16="http://schemas.microsoft.com/office/drawing/2014/main" id="{1D619795-1656-4579-862C-56033E62A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36" y="3818965"/>
            <a:ext cx="3167356" cy="2106395"/>
          </a:xfrm>
          <a:prstGeom prst="rect">
            <a:avLst/>
          </a:prstGeom>
        </p:spPr>
      </p:pic>
      <p:pic>
        <p:nvPicPr>
          <p:cNvPr id="11" name="Kuva 10" descr="Kuva, joka sisältää kohteen teksti, animaatio, piirros, clipart&#10;&#10;Kuvaus luotu automaattisesti">
            <a:extLst>
              <a:ext uri="{FF2B5EF4-FFF2-40B4-BE49-F238E27FC236}">
                <a16:creationId xmlns:a16="http://schemas.microsoft.com/office/drawing/2014/main" id="{790B0F54-E0CD-8200-5C94-F94A0D2A5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24" y="3546479"/>
            <a:ext cx="2730112" cy="27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74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AD0B76-6D24-7036-1512-8CD3C525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Huomioita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3A7B65-386D-C4C8-D639-6A23BEDD8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Työmuisti</a:t>
            </a:r>
          </a:p>
          <a:p>
            <a:pPr marL="914400" lvl="2" indent="0">
              <a:buNone/>
            </a:pPr>
            <a:r>
              <a:rPr lang="fi-FI" dirty="0"/>
              <a:t>-  on rajallinen kapasiteetin (muistettavien asioiden, yksilöiden) suhteen</a:t>
            </a:r>
          </a:p>
          <a:p>
            <a:pPr lvl="2">
              <a:buFontTx/>
              <a:buChar char="-"/>
            </a:pPr>
            <a:r>
              <a:rPr lang="fi-FI" dirty="0"/>
              <a:t>on rajallinen ajan suhteen</a:t>
            </a:r>
          </a:p>
          <a:p>
            <a:pPr lvl="2">
              <a:buFontTx/>
              <a:buChar char="-"/>
            </a:pPr>
            <a:r>
              <a:rPr lang="fi-FI" dirty="0"/>
              <a:t>vaatii kertausta ja mieleen palauttamista</a:t>
            </a:r>
          </a:p>
          <a:p>
            <a:pPr lvl="2">
              <a:buFontTx/>
              <a:buChar char="-"/>
            </a:pPr>
            <a:r>
              <a:rPr lang="fi-FI" dirty="0"/>
              <a:t>käyttää monia aistikanavia </a:t>
            </a:r>
          </a:p>
          <a:p>
            <a:pPr lvl="2">
              <a:buFontTx/>
              <a:buChar char="-"/>
            </a:pPr>
            <a:r>
              <a:rPr lang="fi-FI" dirty="0"/>
              <a:t>kuormittuu aistiärsykkeistä ja stressistä</a:t>
            </a:r>
          </a:p>
          <a:p>
            <a:pPr lvl="2">
              <a:buFontTx/>
              <a:buChar char="-"/>
            </a:pPr>
            <a:r>
              <a:rPr lang="fi-FI" dirty="0"/>
              <a:t>vaatii tarkkaavaisuutta (matka aistimuistista eli esim. visuaalisesta ärsykkeestä tietoisuuteen eli työmuistiin)</a:t>
            </a:r>
          </a:p>
          <a:p>
            <a:pPr lvl="2">
              <a:buFontTx/>
              <a:buChar char="-"/>
            </a:pPr>
            <a:r>
              <a:rPr lang="fi-FI" dirty="0"/>
              <a:t>käyttää skeemoja (eli jo olemassa olevaa tietorakennetta) apunaan (muistisäännöt)</a:t>
            </a:r>
          </a:p>
          <a:p>
            <a:pPr lvl="2">
              <a:buFontTx/>
              <a:buChar char="-"/>
            </a:pPr>
            <a:r>
              <a:rPr lang="fi-FI" dirty="0"/>
              <a:t>tekee yhteistyötä myös säilömuistin kanssa (tallentaa ja lataa)</a:t>
            </a:r>
          </a:p>
        </p:txBody>
      </p:sp>
    </p:spTree>
    <p:extLst>
      <p:ext uri="{BB962C8B-B14F-4D97-AF65-F5344CB8AC3E}">
        <p14:creationId xmlns:p14="http://schemas.microsoft.com/office/powerpoint/2010/main" val="38402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3D9D85-FAA6-CCF4-6B9E-A9E3C6D4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1E06EA-C57D-687D-89CC-DE3A8D651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775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023285-8BE4-7AE9-C136-4A9C6CC7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967B5C-687C-6307-B68E-9EC788564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828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BD2B76-CDFE-C6DB-B8AF-232979E1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BA5F89-2525-382D-0868-5470A7315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3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6C211-51FD-2236-0FDE-4C61780F1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A5492-F159-6A66-623A-2ABD8E04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piha-, kenttä, Niitty, kukka&#10;&#10;Kuvaus luotu automaattisesti">
            <a:extLst>
              <a:ext uri="{FF2B5EF4-FFF2-40B4-BE49-F238E27FC236}">
                <a16:creationId xmlns:a16="http://schemas.microsoft.com/office/drawing/2014/main" id="{A361301D-71D6-DED7-F925-F6B59B9F0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20" y="3371992"/>
            <a:ext cx="3525729" cy="3231918"/>
          </a:xfrm>
        </p:spPr>
      </p:pic>
      <p:pic>
        <p:nvPicPr>
          <p:cNvPr id="7" name="Kuva 6" descr="Kuva, joka sisältää kohteen taivas, piha-, henkilö, vaate&#10;&#10;Kuvaus luotu automaattisesti">
            <a:extLst>
              <a:ext uri="{FF2B5EF4-FFF2-40B4-BE49-F238E27FC236}">
                <a16:creationId xmlns:a16="http://schemas.microsoft.com/office/drawing/2014/main" id="{E03B9D25-5045-44D7-0AF1-B74CABD6A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21" y="1408100"/>
            <a:ext cx="3958277" cy="2638851"/>
          </a:xfrm>
          <a:prstGeom prst="rect">
            <a:avLst/>
          </a:prstGeom>
        </p:spPr>
      </p:pic>
      <p:pic>
        <p:nvPicPr>
          <p:cNvPr id="9" name="Kuva 8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9C1BE11A-ADFD-1F6F-B732-7EF4FB5A0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9" y="657177"/>
            <a:ext cx="3308840" cy="2303212"/>
          </a:xfrm>
          <a:prstGeom prst="rect">
            <a:avLst/>
          </a:prstGeom>
        </p:spPr>
      </p:pic>
      <p:pic>
        <p:nvPicPr>
          <p:cNvPr id="13" name="Kuva 12" descr="Kuva, joka sisältää kohteen dyyni, luonto, hiekkadyyni, taivas&#10;&#10;Kuvaus luotu automaattisesti">
            <a:extLst>
              <a:ext uri="{FF2B5EF4-FFF2-40B4-BE49-F238E27FC236}">
                <a16:creationId xmlns:a16="http://schemas.microsoft.com/office/drawing/2014/main" id="{EA700A12-7159-63AC-0A21-519293A03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05" y="442141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0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DA7A60-B34F-5ABD-0106-36242E0E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maalaus, piirros, Grafiikka, kuvitus&#10;&#10;Kuvaus luotu automaattisesti">
            <a:extLst>
              <a:ext uri="{FF2B5EF4-FFF2-40B4-BE49-F238E27FC236}">
                <a16:creationId xmlns:a16="http://schemas.microsoft.com/office/drawing/2014/main" id="{8575F05C-09D2-48DA-10A8-94FD6DE58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79" y="1913709"/>
            <a:ext cx="5378808" cy="2900338"/>
          </a:xfrm>
        </p:spPr>
      </p:pic>
    </p:spTree>
    <p:extLst>
      <p:ext uri="{BB962C8B-B14F-4D97-AF65-F5344CB8AC3E}">
        <p14:creationId xmlns:p14="http://schemas.microsoft.com/office/powerpoint/2010/main" val="11670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43C386-5985-C045-4200-54F9BB59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57F276-0141-6F6A-7015-98ABE7506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49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DC27E3-548B-7B3E-9142-BBE31F2B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aivas, piha-, Tanssi, henkilö&#10;&#10;Kuvaus luotu automaattisesti">
            <a:extLst>
              <a:ext uri="{FF2B5EF4-FFF2-40B4-BE49-F238E27FC236}">
                <a16:creationId xmlns:a16="http://schemas.microsoft.com/office/drawing/2014/main" id="{D8FD0509-4A06-34A7-E0DB-D82B0FF70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99" y="2097357"/>
            <a:ext cx="5396209" cy="3597472"/>
          </a:xfrm>
        </p:spPr>
      </p:pic>
    </p:spTree>
    <p:extLst>
      <p:ext uri="{BB962C8B-B14F-4D97-AF65-F5344CB8AC3E}">
        <p14:creationId xmlns:p14="http://schemas.microsoft.com/office/powerpoint/2010/main" val="139088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5EEE4A-B8AF-A38B-B602-E5EB9D9F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piha-, puu, vaeltaminen, ruoho&#10;&#10;Kuvaus luotu automaattisesti">
            <a:extLst>
              <a:ext uri="{FF2B5EF4-FFF2-40B4-BE49-F238E27FC236}">
                <a16:creationId xmlns:a16="http://schemas.microsoft.com/office/drawing/2014/main" id="{3ECFF570-AA71-3585-B981-03A962EF1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1" y="2474258"/>
            <a:ext cx="4625097" cy="3083398"/>
          </a:xfrm>
        </p:spPr>
      </p:pic>
    </p:spTree>
    <p:extLst>
      <p:ext uri="{BB962C8B-B14F-4D97-AF65-F5344CB8AC3E}">
        <p14:creationId xmlns:p14="http://schemas.microsoft.com/office/powerpoint/2010/main" val="15923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102</Words>
  <Application>Microsoft Office PowerPoint</Application>
  <PresentationFormat>Laajakuva</PresentationFormat>
  <Paragraphs>24</Paragraphs>
  <Slides>48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48</vt:i4>
      </vt:variant>
    </vt:vector>
  </HeadingPairs>
  <TitlesOfParts>
    <vt:vector size="53" baseType="lpstr">
      <vt:lpstr>Aptos</vt:lpstr>
      <vt:lpstr>Aptos Display</vt:lpstr>
      <vt:lpstr>Arial</vt:lpstr>
      <vt:lpstr>Baskerville Old Face</vt:lpstr>
      <vt:lpstr>Office-teema</vt:lpstr>
      <vt:lpstr>MUISTATKO?</vt:lpstr>
      <vt:lpstr>1.</vt:lpstr>
      <vt:lpstr>PowerPoint-esitys</vt:lpstr>
      <vt:lpstr>Mikä puuttuu?</vt:lpstr>
      <vt:lpstr>PowerPoint-esitys</vt:lpstr>
      <vt:lpstr>PowerPoint-esitys</vt:lpstr>
      <vt:lpstr>2.</vt:lpstr>
      <vt:lpstr>PowerPoint-esitys</vt:lpstr>
      <vt:lpstr>PowerPoint-esitys</vt:lpstr>
      <vt:lpstr>PowerPoint-esitys</vt:lpstr>
      <vt:lpstr>PowerPoint-esitys</vt:lpstr>
      <vt:lpstr>PowerPoint-esitys</vt:lpstr>
      <vt:lpstr>Mikä puuttuu?</vt:lpstr>
      <vt:lpstr>PowerPoint-esitys</vt:lpstr>
      <vt:lpstr>PowerPoint-esitys</vt:lpstr>
      <vt:lpstr>3.</vt:lpstr>
      <vt:lpstr>PowerPoint-esitys</vt:lpstr>
      <vt:lpstr>Mikä puuttuu?</vt:lpstr>
      <vt:lpstr>PowerPoint-esitys</vt:lpstr>
      <vt:lpstr>PowerPoint-esitys</vt:lpstr>
      <vt:lpstr>PowerPoint-esitys</vt:lpstr>
      <vt:lpstr>Entäs nyt</vt:lpstr>
      <vt:lpstr>PowerPoint-esitys</vt:lpstr>
      <vt:lpstr>PowerPoint-esitys</vt:lpstr>
      <vt:lpstr>4.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Mikä puuttuu?</vt:lpstr>
      <vt:lpstr>PowerPoint-esitys</vt:lpstr>
      <vt:lpstr>PowerPoint-esitys</vt:lpstr>
      <vt:lpstr>5. </vt:lpstr>
      <vt:lpstr>PowerPoint-esitys</vt:lpstr>
      <vt:lpstr>Mikä puuttuu?</vt:lpstr>
      <vt:lpstr>PowerPoint-esitys</vt:lpstr>
      <vt:lpstr>Nämä olivat aikaisemmasta tehtävästä!</vt:lpstr>
      <vt:lpstr>Nämä puuttuivat</vt:lpstr>
      <vt:lpstr>Huomioita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Herra Talvi</dc:creator>
  <cp:lastModifiedBy>Herra Talvi</cp:lastModifiedBy>
  <cp:revision>3</cp:revision>
  <dcterms:created xsi:type="dcterms:W3CDTF">2024-10-30T10:23:54Z</dcterms:created>
  <dcterms:modified xsi:type="dcterms:W3CDTF">2024-10-30T11:19:59Z</dcterms:modified>
</cp:coreProperties>
</file>