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sldIdLst>
    <p:sldId id="257" r:id="rId5"/>
    <p:sldId id="273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C7F13-098B-42C3-9760-78C74A9F7DC6}" v="2" dt="2020-10-19T11:21:48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/>
    <p:restoredTop sz="94721"/>
  </p:normalViewPr>
  <p:slideViewPr>
    <p:cSldViewPr snapToGrid="0" snapToObjects="1">
      <p:cViewPr varScale="1">
        <p:scale>
          <a:sx n="139" d="100"/>
          <a:sy n="139" d="100"/>
        </p:scale>
        <p:origin x="15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68BE9-10DB-413A-90CD-0263AE6458ED}" type="datetimeFigureOut">
              <a:rPr lang="fi-FI" smtClean="0"/>
              <a:t>6.8.2021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F29C-A9CC-4401-A286-C47473CE3B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18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3E4F5D8-DB19-4EC5-BE9B-0152AD5A9A1D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71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DAF9-71E1-4A6F-BA23-EC288645030B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03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FDD5-5C9C-4832-92CC-A48C87FC265D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46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CE3C-6CC4-4370-A2DF-5A4A37AC8AE1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06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1697-51D6-43CB-82A4-7238A856F81E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41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F28D-AC5B-4648-8EF1-AED68F60C329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86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D362-4575-42EE-89F9-3E86BCE72156}" type="datetime1">
              <a:rPr lang="fi-FI" smtClean="0"/>
              <a:t>6.8.2021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16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4883-568F-4F53-9498-A65B09C00C71}" type="datetime1">
              <a:rPr lang="fi-FI" smtClean="0"/>
              <a:t>6.8.2021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8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428-2CCF-49ED-A78B-4324935A3795}" type="datetime1">
              <a:rPr lang="fi-FI" smtClean="0"/>
              <a:t>6.8.2021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71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6978-5F41-42A3-BB1F-49BBAC7706F3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921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9966-FB33-453B-B04D-7CDDAC7CB4E8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77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1F5313-EC69-44AC-B314-B8401946B08F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3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Tietoinen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ei-tietoinen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toiminta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9D17CF-C8C1-49CA-B126-ED219231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1504445-7743-4844-831D-66FF03B0A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21" y="2634704"/>
            <a:ext cx="4631554" cy="175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Mieli toimii tietoisesti ja ei-tietoisesti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eksplisiittinen toiminta </a:t>
            </a:r>
            <a:r>
              <a:rPr lang="fi-FI" dirty="0"/>
              <a:t>= tietoinen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implisiittinen toiminta </a:t>
            </a:r>
            <a:r>
              <a:rPr lang="fi-FI" dirty="0"/>
              <a:t>= tietoisuuden ulkopuolella, ei-tietoinen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5E74015-08EE-4DD9-B446-277AC098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48492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Tietoinen toiminta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tietoa valikoidaan tarkkaavaisuuden avulla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tiedonkäsittelyn kohteeksi rajallinen määrä asioita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metakognitio</a:t>
            </a:r>
            <a:r>
              <a:rPr lang="fi-FI" dirty="0"/>
              <a:t> = oman mielen ja tiedonkäsittelyn tietoinen tarkastelu ja </a:t>
            </a:r>
            <a:r>
              <a:rPr lang="fi-FI" dirty="0" err="1"/>
              <a:t>arvointi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CA2ABC3-064A-4824-87E4-E73E928E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12807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525F-A721-C847-A2D8-778918B6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Ei-tietoinen ja automatisoitunut toiminta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CD56-0D28-9D4D-AE1A-8969D8AAB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tietoisuuden ulkopuolella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esim. kehon liikkeet tai hyvin opitun asian toistaminen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ympäristön ärsykkeet voivat vaikuttaa ihmiseen ennen tietoisen mielen havaintoa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pelkoreaktio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ei-tietoisesti käsitellyt ärsykkeet, kuten sanat tai kuvat, voivat vaikuttaa toimintaan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5343F7-BC7C-4A57-A98E-4F228257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8334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50BF-7B5A-7348-B46A-C4F866FA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Psykoanalyysi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D1B0B-D894-6E4E-B503-0F65A914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Sigmund Freudin kehittämä teoria ja hoitomuoto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mieli: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tietoinen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esitietoinen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tiedostamaton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esitietoista voidaan käsitellä 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tiedostamaton vaikuttaa toimintaan, ei pystytä tarkastelemaan 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tiedostamatonta esim. vietit, halut, torjutut muistot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Freudin teoriaa on kritisoitu, mutta myös kehitetty eteenpäin.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1318C6-F0FF-4AC1-B189-C2EB23C8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6542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50BF-7B5A-7348-B46A-C4F866FA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Defenssit eli puolustusmekanismit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D1B0B-D894-6E4E-B503-0F65A914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kuuluvat Freudin teoriaan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mielen tiedostamattomat puolustusmekanismit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mielen tapoja käsitellä ei-tietoisesti vaikean tilanteen herättämiä vaikeita tunteita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voivat auttaa mieltä käsittelemään uhkaavaa tai vaikeaa tilannetta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voivat vääristää todellisuutta esimerkiksi kieltämällä </a:t>
            </a:r>
            <a:r>
              <a:rPr lang="fi-FI" dirty="0" err="1"/>
              <a:t>itsestäänselviä</a:t>
            </a:r>
            <a:r>
              <a:rPr lang="fi-FI" dirty="0"/>
              <a:t> asioita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F87057-EC5D-4DEF-93FB-C2AC5F7FE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27485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7F0F-0C99-BB43-A442-329E781B5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 err="1"/>
              <a:t>Defenssejä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907455-78D2-4F8A-BAA9-529E9228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86EA39F-29A5-41B6-8596-EB14045B6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657" y="670219"/>
            <a:ext cx="4618448" cy="567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AC44-A42B-8C42-8D9E-AFC498AC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Coping</a:t>
            </a:r>
            <a:r>
              <a:rPr lang="fi-FI" dirty="0"/>
              <a:t>- eli selviytymiskeinot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3666B-D56F-9C44-A380-F907BFC07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tietoisia tapoja käsitellä vaikeaa ja kielteisiä tunteita herättävää tilannetta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/>
              <a:t> ongelmakeskeiset selviytymiskeinot </a:t>
            </a:r>
            <a:r>
              <a:rPr lang="fi-FI" dirty="0"/>
              <a:t>= ihminen pyrkii muuttamaan tunteita aiheuttavaa tilannetta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/>
              <a:t> tunnekeskeiset selviytymiskeinot </a:t>
            </a:r>
            <a:r>
              <a:rPr lang="fi-FI" dirty="0"/>
              <a:t>= ihminen pyrkii käsittelemään vaikean tilanteen herättämiä tunteita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4D91556-9AD7-400C-ADB2-83C1183E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69254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F748FE-0205-409C-976A-AAFCB8F08C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D8F0F7-9E19-42FD-AE54-4C15193A6B4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5FCE96-0745-4EE5-8136-900572421A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307</Words>
  <Application>Microsoft Office PowerPoint</Application>
  <PresentationFormat>Laajakuva</PresentationFormat>
  <Paragraphs>43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 6. Tietoinen ja ei-tietoinen toiminta</vt:lpstr>
      <vt:lpstr>Mieli toimii tietoisesti ja ei-tietoisesti</vt:lpstr>
      <vt:lpstr>Tietoinen toiminta</vt:lpstr>
      <vt:lpstr>Ei-tietoinen ja automatisoitunut toiminta</vt:lpstr>
      <vt:lpstr>Psykoanalyysi</vt:lpstr>
      <vt:lpstr>Defenssit eli puolustusmekanismit</vt:lpstr>
      <vt:lpstr>Defenssejä</vt:lpstr>
      <vt:lpstr>Coping- eli selviytymiskeinot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Tietoinen ja ei-tietoinen toiminta</dc:title>
  <dc:creator>Mari Purola</dc:creator>
  <cp:lastModifiedBy>Herra Talvi</cp:lastModifiedBy>
  <cp:revision>3</cp:revision>
  <dcterms:created xsi:type="dcterms:W3CDTF">2020-09-17T06:55:55Z</dcterms:created>
  <dcterms:modified xsi:type="dcterms:W3CDTF">2021-08-06T08:39:00Z</dcterms:modified>
</cp:coreProperties>
</file>