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5" roundtripDataSignature="AMtx7mhaYnzH/R2u/jyAFsX5GkfqT0Z2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36435-038B-414B-8643-0CFC37323587}" v="2" dt="2020-10-19T11:12:38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aca97caa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g8aca97caa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9b7ae1a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9b7ae1a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9b7ae1a0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g89b7ae1a0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ca97caa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8aca97caa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aca97caa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g8aca97caa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7143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69167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3500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34508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6617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53827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2794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21571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85686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31846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8850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/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Psykologinen tutkimus</a:t>
            </a:r>
          </a:p>
        </p:txBody>
      </p:sp>
      <p:cxnSp>
        <p:nvCxnSpPr>
          <p:cNvPr id="162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063B510-9DCE-4DFF-B88A-47A19B8C9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15" y="2720669"/>
            <a:ext cx="4404484" cy="1667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aca97caa7_0_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Tutkimusmenetelmien valinta</a:t>
            </a:r>
            <a:endParaRPr dirty="0"/>
          </a:p>
        </p:txBody>
      </p:sp>
      <p:sp>
        <p:nvSpPr>
          <p:cNvPr id="166" name="Google Shape;166;g8aca97caa7_0_175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Tutkimusmenetelmät =</a:t>
            </a:r>
            <a:r>
              <a:rPr lang="fi-FI" sz="2600" dirty="0"/>
              <a:t> kaikki tieteellisen tutkimuksen tavat, joiden avulla tutkimus saadaan toteutettua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Tutkimusote:</a:t>
            </a:r>
            <a:r>
              <a:rPr lang="fi-FI" sz="2600" dirty="0"/>
              <a:t> kokeellinen tai ei-kokeellinen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Aineistonkeruumenetelmä: </a:t>
            </a:r>
            <a:r>
              <a:rPr lang="fi-FI" sz="2600" dirty="0"/>
              <a:t>kerätään ilmiötä koskeva tieto</a:t>
            </a:r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Analysointimenetelmä = tiedon käsittelemisen menetelmä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9370876-0FCC-41A8-8CDB-AAA8CF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Kokeellinen tutkimus</a:t>
            </a:r>
            <a:endParaRPr dirty="0"/>
          </a:p>
        </p:txBody>
      </p:sp>
      <p:sp>
        <p:nvSpPr>
          <p:cNvPr id="172" name="Google Shape;172;p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</a:t>
            </a:r>
            <a:r>
              <a:rPr lang="fi-FI" sz="2600" dirty="0"/>
              <a:t>, pyrkimyksenä osoittaa syy-seuraussuhde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syy-seuraussuhde</a:t>
            </a:r>
            <a:r>
              <a:rPr lang="fi-FI" sz="2600" dirty="0"/>
              <a:t>: miten jokin asia tai tapahtuma vaikuttaa toiseen</a:t>
            </a:r>
          </a:p>
          <a:p>
            <a:pPr marL="6690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200" dirty="0"/>
              <a:t>asioiden eli </a:t>
            </a:r>
            <a:r>
              <a:rPr lang="fi-FI" sz="2200" b="1" dirty="0"/>
              <a:t>muuttujien</a:t>
            </a:r>
            <a:r>
              <a:rPr lang="fi-FI" sz="2200" dirty="0"/>
              <a:t> välillä yhteys, jossa toinen on syy ja toinen seuraus</a:t>
            </a:r>
            <a:endParaRPr sz="22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riippumaton muuttuja</a:t>
            </a:r>
            <a:r>
              <a:rPr lang="fi-FI" sz="2600" dirty="0"/>
              <a:t>: tutkija muuntelee koetilanteessa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riippuva muuttuja</a:t>
            </a:r>
            <a:r>
              <a:rPr lang="fi-FI" sz="2600" dirty="0"/>
              <a:t>: mittaamisen kohteena oleva muuttuja, arvot riippuvat riippumattomasta muuttujasta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laboratoriossa tai kentällä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023D6CB-C6E5-4509-912C-ACC71E75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9b7ae1a0e_0_3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Kokeellinen tutkimus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B2017E-8CA4-4F8D-9DEA-709E318B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8DFAF7A-118C-43E0-8051-5E6A02537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709" y="766327"/>
            <a:ext cx="7184106" cy="5325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Ei-kokeellinen tutkimus</a:t>
            </a:r>
            <a:endParaRPr dirty="0"/>
          </a:p>
        </p:txBody>
      </p:sp>
      <p:sp>
        <p:nvSpPr>
          <p:cNvPr id="184" name="Google Shape;184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tutkimusote:</a:t>
            </a:r>
            <a:r>
              <a:rPr lang="fi-FI" sz="2600" dirty="0"/>
              <a:t> selvitetään ilmiöiden välisiä yhteyksiä tai kuvaillaan ilmiötä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 err="1"/>
              <a:t>korrelatiivinen</a:t>
            </a:r>
            <a:r>
              <a:rPr lang="fi-FI" sz="2600" b="1" dirty="0"/>
              <a:t> tutkimus</a:t>
            </a:r>
            <a:r>
              <a:rPr lang="fi-FI" sz="2600" dirty="0"/>
              <a:t> 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haastattelua </a:t>
            </a:r>
            <a:r>
              <a:rPr lang="fi-FI" sz="2600" dirty="0"/>
              <a:t>käyttävä tutkimus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korrelaatio</a:t>
            </a:r>
            <a:r>
              <a:rPr lang="fi-FI" sz="2600" dirty="0"/>
              <a:t> = muuttujan välinen tilastollinen yhteys</a:t>
            </a:r>
            <a:endParaRPr sz="2600" b="1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 err="1"/>
              <a:t>korrelatiivinen</a:t>
            </a:r>
            <a:r>
              <a:rPr lang="fi-FI" sz="2600" b="1" dirty="0"/>
              <a:t> tutkimus</a:t>
            </a:r>
            <a:r>
              <a:rPr lang="fi-FI" sz="2600" dirty="0"/>
              <a:t>: tilastoihin perustuvat aineistot, kahden muuttujan välinen yhteys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10F480C-9BEA-4259-8300-5517D20A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9b7ae1a0e_0_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Tapaustutkimus</a:t>
            </a:r>
            <a:endParaRPr dirty="0"/>
          </a:p>
        </p:txBody>
      </p:sp>
      <p:sp>
        <p:nvSpPr>
          <p:cNvPr id="190" name="Google Shape;190;g89b7ae1a0e_0_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</a:t>
            </a:r>
            <a:r>
              <a:rPr lang="fi-FI" sz="2600" dirty="0"/>
              <a:t>: tarkastellaan yksilöitä, ryhmiä tai organisaatioita todellisessa ympäristössä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ei-kokeellinen tai kokeellinen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teorioiden testaaminen ja kehittäminen tosielämässä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0B3B131-3F4E-43A7-85AC-3391BF32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ca97caa7_0_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Kvantitatiivinen tutkimus</a:t>
            </a:r>
            <a:endParaRPr dirty="0"/>
          </a:p>
        </p:txBody>
      </p:sp>
      <p:sp>
        <p:nvSpPr>
          <p:cNvPr id="196" name="Google Shape;196;g8aca97caa7_0_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= </a:t>
            </a:r>
            <a:r>
              <a:rPr lang="fi-FI" sz="2600" b="1" dirty="0"/>
              <a:t>määrällinen tutkimus</a:t>
            </a:r>
            <a:endParaRPr sz="2600" b="1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tieto kerätään numeroiden muodossa, esim. tilasto</a:t>
            </a:r>
            <a:endParaRPr sz="2600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b="1" dirty="0"/>
              <a:t>aineistonkeruumenetelmiä:</a:t>
            </a:r>
            <a:r>
              <a:rPr lang="fi-FI" sz="2600" dirty="0"/>
              <a:t> kyselyt, psykologiset, testit, aivotutkimusmenetelmät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FA7233C-AFAF-41E1-90DF-FE3A0778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aca97caa7_0_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Kvalitatiivinen tutkimus</a:t>
            </a:r>
            <a:endParaRPr dirty="0"/>
          </a:p>
        </p:txBody>
      </p:sp>
      <p:sp>
        <p:nvSpPr>
          <p:cNvPr id="202" name="Google Shape;202;g8aca97caa7_0_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= </a:t>
            </a:r>
            <a:r>
              <a:rPr lang="fi-FI" sz="2600" b="1" dirty="0"/>
              <a:t>laadullinen tutkimus</a:t>
            </a:r>
            <a:endParaRPr sz="2600" b="1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aineisto on muussa kuin numeromuodossa, esim. teksti tai puhe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aineistonkeruumenetelmiä:</a:t>
            </a:r>
            <a:r>
              <a:rPr lang="fi-FI" sz="2600" dirty="0"/>
              <a:t> haastattelu, havainnointi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5D2AE6D-1E6C-4E40-8CD2-93E6399F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/>
      <p:bldP spid="20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F0292E-9190-4323-BC85-51F087312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384E67-F3D8-4235-AD67-0D5A0A17EA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13AE7-45C4-4FDA-9AD8-195F894A8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277</Words>
  <Application>Microsoft Office PowerPoint</Application>
  <PresentationFormat>Laajakuva</PresentationFormat>
  <Paragraphs>40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3. Psykologinen tutkimus</vt:lpstr>
      <vt:lpstr>Tutkimusmenetelmien valinta</vt:lpstr>
      <vt:lpstr>Kokeellinen tutkimus</vt:lpstr>
      <vt:lpstr>Kokeellinen tutkimus</vt:lpstr>
      <vt:lpstr>Ei-kokeellinen tutkimus</vt:lpstr>
      <vt:lpstr>Tapaustutkimus</vt:lpstr>
      <vt:lpstr>Kvantitatiivinen tutkimus</vt:lpstr>
      <vt:lpstr>Kvalitatiivinen tutkimus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Psykologinen tutkimus</dc:title>
  <dc:creator>Mari Purola</dc:creator>
  <cp:lastModifiedBy>Herra Talvi</cp:lastModifiedBy>
  <cp:revision>3</cp:revision>
  <dcterms:created xsi:type="dcterms:W3CDTF">2020-09-17T06:27:27Z</dcterms:created>
  <dcterms:modified xsi:type="dcterms:W3CDTF">2021-08-06T07:52:19Z</dcterms:modified>
</cp:coreProperties>
</file>