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5EEBE-11C8-4609-93EA-8419485C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C76F4E-2380-417F-908C-F3178DE1F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D56723-BFBA-4C0F-969E-DEDFEA7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E3FCBB-6E58-48DE-AB35-C2016203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13F0C9-F799-41C7-BBE5-7C293530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8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25DA4-D67F-4F85-94B0-95E44721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0E5C04-6BFB-4842-9A2B-5368CD83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17A38E-8E05-48CF-A626-F941731E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82F52-F81C-46EC-8E31-79B8D5FB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5DEB33-86DD-4F20-8E1F-A9A154C1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21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80AF235-AE31-4BC6-81D1-A35DE62D8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EEB73DC-C321-4F48-9A95-42FD42E25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B1C470-10E0-4697-AA8C-F0196DC5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9C187A-077B-44A9-84E3-E2EC2004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CD385C-FE52-42CD-A982-62150E30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187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77666-F31C-4C1E-92CE-240563B9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2FC982-FE29-4A77-B0A8-9B238088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419075-2BB9-43B8-A2DD-BCF099AF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D10D7C-2C51-4391-B247-0610095F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1BB0E1-6043-4340-AF2D-2427C382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2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B7BDC-7D22-4B81-B4E9-0561CAC7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759CFF-1F9B-4EF4-BC0C-5ABCBFB3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53A9B0-DF26-4412-BA35-C935BFC6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05A6CE-C3F7-496A-8829-E32312C1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4B96CA-2D8E-4A57-9C53-435B8D98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8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826969-A34C-4E59-BC63-1514C4B0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56DBDF-66C3-4030-9C08-E33CCC2CB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25F21A-9DED-401A-B60B-8720872D0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4CA256-639F-46D3-A2EA-7498BD6E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D95BC0-29D7-4B2F-BC97-92259B3F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E9A89D-24B9-4C4A-8CF5-47418F8A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99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1D217B-4260-4069-98C1-7AD9518F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F82371-75BF-4B83-85B9-58029CF5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F21759-06D0-4631-89F2-6F237BF9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A1A953-2708-4386-87B0-6D13991C6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A2EC778-9369-4FE7-B725-3691DBF2C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19277B6-7491-4F08-B371-528A65D3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CC9A9FC-595C-46D9-8272-B43B8B35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75775C-1373-4ED9-9E1B-A01332C9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0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6A3DEF-8137-4AEA-89E9-DF20BE04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69A1B1-2122-4A45-A693-084C2C8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136C0C-E7CD-4E14-BEF1-D932538C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9C5D24C-9F1A-408E-BBB3-8FB00574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1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90343B-180E-4256-94E1-8F55F3E5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2B4538-0406-4BB6-AE28-EA73A48C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065519-C01B-4B22-83E2-011E3F4B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69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4559D-4AF3-4AFC-BA32-1FC314BC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6BF1D2-561C-41B4-A82B-1792A8DE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FFC569-6A12-4B6C-ACC7-99F0063A5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8BF691-15FD-4B07-BADC-9F8680E5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28C8DB-5BAE-4778-ACAF-2FE0DB64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6B86206-5A34-4131-A3F4-29B3C77A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08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E50F5-0402-41A6-931F-82C04F68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20776E-0A86-4E80-849A-F2C2B1B9A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5E0330-EF38-4F5F-8D21-0A2282214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C9E196-EA7D-4349-AFE3-852F7943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079E1E-F8E7-4439-93B2-0403886B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DB4AB36-F632-484A-9B20-0B162BF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76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6401335-F9CB-4BD7-A88E-F2DE1098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270911-D47F-4F44-B400-80F6DC66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C7EADA-50BA-4E9C-8045-286D6B45E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7355-8ECD-4E9C-BC9A-154649985365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05DDB6-A635-47A9-8D23-CFBBCEABB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914D84-6D24-4338-A3EA-A36DFC9DC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D835-D89B-4DE8-9833-75D497F907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5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7D22384-BAD5-443F-82F3-2BC9DAB4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66" y="182273"/>
            <a:ext cx="5609180" cy="743653"/>
          </a:xfrm>
        </p:spPr>
        <p:txBody>
          <a:bodyPr>
            <a:normAutofit/>
          </a:bodyPr>
          <a:lstStyle/>
          <a:p>
            <a:pPr algn="ctr"/>
            <a:r>
              <a:rPr lang="fi-FI" b="1" i="1" dirty="0"/>
              <a:t>Tutkimuksen vaiheet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952D3DF-E810-43CA-8603-24AF2618165B}"/>
              </a:ext>
            </a:extLst>
          </p:cNvPr>
          <p:cNvSpPr/>
          <p:nvPr/>
        </p:nvSpPr>
        <p:spPr>
          <a:xfrm>
            <a:off x="1271371" y="627825"/>
            <a:ext cx="1640264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Havainnot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E74CEC0-2DD5-4BE2-8121-0CFF056A003B}"/>
              </a:ext>
            </a:extLst>
          </p:cNvPr>
          <p:cNvSpPr/>
          <p:nvPr/>
        </p:nvSpPr>
        <p:spPr>
          <a:xfrm>
            <a:off x="8833899" y="756784"/>
            <a:ext cx="1640264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Teoria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F3FAF52-6F06-4936-B0D7-E592ED2421E6}"/>
              </a:ext>
            </a:extLst>
          </p:cNvPr>
          <p:cNvSpPr/>
          <p:nvPr/>
        </p:nvSpPr>
        <p:spPr>
          <a:xfrm>
            <a:off x="3706306" y="1210873"/>
            <a:ext cx="4779375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i="1" dirty="0">
                <a:latin typeface="Abadi Extra Light" panose="020B0604020202020204" pitchFamily="34" charset="0"/>
              </a:rPr>
              <a:t>Tutkimusongelma ja hypoteesit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FCCA494-6DC4-4239-8191-8B63BD6D8B88}"/>
              </a:ext>
            </a:extLst>
          </p:cNvPr>
          <p:cNvSpPr/>
          <p:nvPr/>
        </p:nvSpPr>
        <p:spPr>
          <a:xfrm>
            <a:off x="3687361" y="2076111"/>
            <a:ext cx="4779375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Tutkimuksen suunnittelu </a:t>
            </a:r>
          </a:p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Ja tutkimusmenetelmien valinta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7DA9E82-E55E-4FC6-A170-550C517311E2}"/>
              </a:ext>
            </a:extLst>
          </p:cNvPr>
          <p:cNvSpPr/>
          <p:nvPr/>
        </p:nvSpPr>
        <p:spPr>
          <a:xfrm>
            <a:off x="3706304" y="2946525"/>
            <a:ext cx="4779375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Toteuttaminen ja tietojen keruu</a:t>
            </a:r>
          </a:p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(eli aineiston hankinta)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9211B129-6009-4928-9633-49058A3135D4}"/>
              </a:ext>
            </a:extLst>
          </p:cNvPr>
          <p:cNvSpPr/>
          <p:nvPr/>
        </p:nvSpPr>
        <p:spPr>
          <a:xfrm>
            <a:off x="3687360" y="3907819"/>
            <a:ext cx="4779375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Tutkimustiedon käsittely</a:t>
            </a:r>
          </a:p>
          <a:p>
            <a:pPr algn="ctr"/>
            <a:r>
              <a:rPr lang="fi-FI" dirty="0">
                <a:latin typeface="Abadi Extra Light" panose="020B0204020104020204" pitchFamily="34" charset="0"/>
              </a:rPr>
              <a:t>(eli aineistoon tutustuminen)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35D82A93-A6DB-4F14-96A8-0851923E9D7E}"/>
              </a:ext>
            </a:extLst>
          </p:cNvPr>
          <p:cNvSpPr/>
          <p:nvPr/>
        </p:nvSpPr>
        <p:spPr>
          <a:xfrm>
            <a:off x="3706310" y="4843216"/>
            <a:ext cx="4853826" cy="7995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Tulosten tulkinta ja johtopäätökset</a:t>
            </a:r>
          </a:p>
          <a:p>
            <a:pPr algn="ctr"/>
            <a:r>
              <a:rPr lang="fi-FI" i="1" dirty="0">
                <a:latin typeface="Abadi Extra Light" panose="020B0204020104020204" pitchFamily="34" charset="0"/>
              </a:rPr>
              <a:t>(eli aineiston analyysi ja tutkimusongelmaan vastaaminen)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F2A8622B-960E-4740-927E-F07945F42CC0}"/>
              </a:ext>
            </a:extLst>
          </p:cNvPr>
          <p:cNvSpPr/>
          <p:nvPr/>
        </p:nvSpPr>
        <p:spPr>
          <a:xfrm>
            <a:off x="3687362" y="5953591"/>
            <a:ext cx="4779375" cy="65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b="1" i="1" dirty="0">
                <a:latin typeface="Abadi Extra Light" panose="020B0204020104020204" pitchFamily="34" charset="0"/>
              </a:rPr>
              <a:t>Tulosten julkaiseminen</a:t>
            </a:r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221593E9-625D-455D-B2FF-DDE03634D7B0}"/>
              </a:ext>
            </a:extLst>
          </p:cNvPr>
          <p:cNvSpPr/>
          <p:nvPr/>
        </p:nvSpPr>
        <p:spPr>
          <a:xfrm>
            <a:off x="5794083" y="1738512"/>
            <a:ext cx="302150" cy="39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500187EE-EAAA-4B61-9334-2472D743200F}"/>
              </a:ext>
            </a:extLst>
          </p:cNvPr>
          <p:cNvSpPr/>
          <p:nvPr/>
        </p:nvSpPr>
        <p:spPr>
          <a:xfrm>
            <a:off x="5823224" y="3527957"/>
            <a:ext cx="302150" cy="39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6D0342AD-564B-4862-B8C0-BE58AA574B7E}"/>
              </a:ext>
            </a:extLst>
          </p:cNvPr>
          <p:cNvSpPr/>
          <p:nvPr/>
        </p:nvSpPr>
        <p:spPr>
          <a:xfrm>
            <a:off x="5823224" y="4516536"/>
            <a:ext cx="302150" cy="39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2DF10A4B-65E1-471A-833D-E28A051D09D9}"/>
              </a:ext>
            </a:extLst>
          </p:cNvPr>
          <p:cNvSpPr/>
          <p:nvPr/>
        </p:nvSpPr>
        <p:spPr>
          <a:xfrm>
            <a:off x="5825881" y="2657543"/>
            <a:ext cx="302150" cy="39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Nuoli: Alas 16">
            <a:extLst>
              <a:ext uri="{FF2B5EF4-FFF2-40B4-BE49-F238E27FC236}">
                <a16:creationId xmlns:a16="http://schemas.microsoft.com/office/drawing/2014/main" id="{F427DCBF-9ED0-40E9-B327-6F3196595333}"/>
              </a:ext>
            </a:extLst>
          </p:cNvPr>
          <p:cNvSpPr/>
          <p:nvPr/>
        </p:nvSpPr>
        <p:spPr>
          <a:xfrm>
            <a:off x="5836561" y="5642747"/>
            <a:ext cx="302150" cy="394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Vasen-oikea 17">
            <a:extLst>
              <a:ext uri="{FF2B5EF4-FFF2-40B4-BE49-F238E27FC236}">
                <a16:creationId xmlns:a16="http://schemas.microsoft.com/office/drawing/2014/main" id="{D17E21CB-036D-4C85-9A75-D7B1FA46F902}"/>
              </a:ext>
            </a:extLst>
          </p:cNvPr>
          <p:cNvSpPr/>
          <p:nvPr/>
        </p:nvSpPr>
        <p:spPr>
          <a:xfrm>
            <a:off x="2980623" y="1031971"/>
            <a:ext cx="5853276" cy="1164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Taipunut ylös 18">
            <a:extLst>
              <a:ext uri="{FF2B5EF4-FFF2-40B4-BE49-F238E27FC236}">
                <a16:creationId xmlns:a16="http://schemas.microsoft.com/office/drawing/2014/main" id="{959053FA-FF9B-4D0C-966A-8CEA31FF95C4}"/>
              </a:ext>
            </a:extLst>
          </p:cNvPr>
          <p:cNvSpPr/>
          <p:nvPr/>
        </p:nvSpPr>
        <p:spPr>
          <a:xfrm rot="5400000">
            <a:off x="2716652" y="686050"/>
            <a:ext cx="192570" cy="144286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Taipunut ylös 21">
            <a:extLst>
              <a:ext uri="{FF2B5EF4-FFF2-40B4-BE49-F238E27FC236}">
                <a16:creationId xmlns:a16="http://schemas.microsoft.com/office/drawing/2014/main" id="{6CD66432-974B-4158-85AF-628D97A8DB01}"/>
              </a:ext>
            </a:extLst>
          </p:cNvPr>
          <p:cNvSpPr/>
          <p:nvPr/>
        </p:nvSpPr>
        <p:spPr>
          <a:xfrm rot="16200000" flipH="1">
            <a:off x="9168157" y="820494"/>
            <a:ext cx="224391" cy="1440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5" name="Yhdistin: Kaareva 54">
            <a:extLst>
              <a:ext uri="{FF2B5EF4-FFF2-40B4-BE49-F238E27FC236}">
                <a16:creationId xmlns:a16="http://schemas.microsoft.com/office/drawing/2014/main" id="{FE501129-3A84-4EF3-97A7-7B9D0A8C325A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V="1">
            <a:off x="8466737" y="1082009"/>
            <a:ext cx="2007426" cy="5196807"/>
          </a:xfrm>
          <a:prstGeom prst="curvedConnector3">
            <a:avLst>
              <a:gd name="adj1" fmla="val 1113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ilvi 35">
            <a:extLst>
              <a:ext uri="{FF2B5EF4-FFF2-40B4-BE49-F238E27FC236}">
                <a16:creationId xmlns:a16="http://schemas.microsoft.com/office/drawing/2014/main" id="{0939E739-E7CA-48AE-9175-81BB57E0153B}"/>
              </a:ext>
            </a:extLst>
          </p:cNvPr>
          <p:cNvSpPr/>
          <p:nvPr/>
        </p:nvSpPr>
        <p:spPr>
          <a:xfrm>
            <a:off x="9070725" y="4352706"/>
            <a:ext cx="2059388" cy="135046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Tulokset tuovat lisätietoa</a:t>
            </a:r>
          </a:p>
        </p:txBody>
      </p:sp>
      <p:sp>
        <p:nvSpPr>
          <p:cNvPr id="23" name="Pilvi 22">
            <a:extLst>
              <a:ext uri="{FF2B5EF4-FFF2-40B4-BE49-F238E27FC236}">
                <a16:creationId xmlns:a16="http://schemas.microsoft.com/office/drawing/2014/main" id="{16EC4719-EB38-49ED-AEBE-2DEC3C88B9B4}"/>
              </a:ext>
            </a:extLst>
          </p:cNvPr>
          <p:cNvSpPr/>
          <p:nvPr/>
        </p:nvSpPr>
        <p:spPr>
          <a:xfrm>
            <a:off x="9135661" y="2445484"/>
            <a:ext cx="2059388" cy="135046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Tulokset vaikuttavat teoriaan</a:t>
            </a:r>
          </a:p>
        </p:txBody>
      </p:sp>
      <p:cxnSp>
        <p:nvCxnSpPr>
          <p:cNvPr id="57" name="Yhdistin: Kaareva 56">
            <a:extLst>
              <a:ext uri="{FF2B5EF4-FFF2-40B4-BE49-F238E27FC236}">
                <a16:creationId xmlns:a16="http://schemas.microsoft.com/office/drawing/2014/main" id="{04E0113D-5EEF-4506-9D96-471762AF38E7}"/>
              </a:ext>
            </a:extLst>
          </p:cNvPr>
          <p:cNvCxnSpPr>
            <a:cxnSpLocks/>
            <a:stCxn id="12" idx="1"/>
            <a:endCxn id="5" idx="1"/>
          </p:cNvCxnSpPr>
          <p:nvPr/>
        </p:nvCxnSpPr>
        <p:spPr>
          <a:xfrm rot="10800000">
            <a:off x="1271372" y="953050"/>
            <a:ext cx="2415991" cy="5325766"/>
          </a:xfrm>
          <a:prstGeom prst="curvedConnector3">
            <a:avLst>
              <a:gd name="adj1" fmla="val 1094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lvi 23">
            <a:extLst>
              <a:ext uri="{FF2B5EF4-FFF2-40B4-BE49-F238E27FC236}">
                <a16:creationId xmlns:a16="http://schemas.microsoft.com/office/drawing/2014/main" id="{0B59CCD1-E41F-4CE9-AAD2-E54374C9A5DD}"/>
              </a:ext>
            </a:extLst>
          </p:cNvPr>
          <p:cNvSpPr/>
          <p:nvPr/>
        </p:nvSpPr>
        <p:spPr>
          <a:xfrm>
            <a:off x="696017" y="3013399"/>
            <a:ext cx="2116920" cy="14233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Tulokset voivat selittää havaintoja</a:t>
            </a:r>
          </a:p>
        </p:txBody>
      </p:sp>
      <p:sp>
        <p:nvSpPr>
          <p:cNvPr id="25" name="Pilvi 24">
            <a:extLst>
              <a:ext uri="{FF2B5EF4-FFF2-40B4-BE49-F238E27FC236}">
                <a16:creationId xmlns:a16="http://schemas.microsoft.com/office/drawing/2014/main" id="{A5C2BD60-7F8B-4AC4-822F-D05734DC56EB}"/>
              </a:ext>
            </a:extLst>
          </p:cNvPr>
          <p:cNvSpPr/>
          <p:nvPr/>
        </p:nvSpPr>
        <p:spPr>
          <a:xfrm>
            <a:off x="376142" y="4667416"/>
            <a:ext cx="2604482" cy="187650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Tulokset voivat tuoda lisäkysymyksiä</a:t>
            </a:r>
          </a:p>
          <a:p>
            <a:pPr algn="ctr"/>
            <a:r>
              <a:rPr lang="fi-FI" dirty="0">
                <a:sym typeface="Wingdings" panose="05000000000000000000" pitchFamily="2" charset="2"/>
              </a:rPr>
              <a:t> Lisää tutkittavaa!</a:t>
            </a:r>
            <a:r>
              <a:rPr lang="fi-FI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5989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36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E0EB80-B597-4CAA-B739-12F9F91A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48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61</Words>
  <Application>Microsoft Office PowerPoint</Application>
  <PresentationFormat>Laajakuva</PresentationFormat>
  <Paragraphs>18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Abadi Extra Light</vt:lpstr>
      <vt:lpstr>Arial</vt:lpstr>
      <vt:lpstr>Calibri</vt:lpstr>
      <vt:lpstr>Calibri Light</vt:lpstr>
      <vt:lpstr>Office-teema</vt:lpstr>
      <vt:lpstr>Tutkimuksen vaiheet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Tutkimuksen vaiheet</dc:title>
  <dc:creator>Herra Talvi</dc:creator>
  <cp:lastModifiedBy>Herra Talvi</cp:lastModifiedBy>
  <cp:revision>1</cp:revision>
  <dcterms:created xsi:type="dcterms:W3CDTF">2021-08-09T16:54:13Z</dcterms:created>
  <dcterms:modified xsi:type="dcterms:W3CDTF">2021-08-09T17:22:36Z</dcterms:modified>
</cp:coreProperties>
</file>