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40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4C0CA-ECA8-4536-8132-DFF2A31E5298}" type="datetimeFigureOut">
              <a:rPr lang="fi-FI" smtClean="0"/>
              <a:t>16.9.2026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BA781-D57B-4569-B105-DAFF97BE365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94019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4C0CA-ECA8-4536-8132-DFF2A31E5298}" type="datetimeFigureOut">
              <a:rPr lang="fi-FI" smtClean="0"/>
              <a:t>16.9.2026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BA781-D57B-4569-B105-DAFF97BE365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93350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4C0CA-ECA8-4536-8132-DFF2A31E5298}" type="datetimeFigureOut">
              <a:rPr lang="fi-FI" smtClean="0"/>
              <a:t>16.9.2026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BA781-D57B-4569-B105-DAFF97BE365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463300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4C0CA-ECA8-4536-8132-DFF2A31E5298}" type="datetimeFigureOut">
              <a:rPr lang="fi-FI" smtClean="0"/>
              <a:t>16.9.2026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BA781-D57B-4569-B105-DAFF97BE365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26789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4C0CA-ECA8-4536-8132-DFF2A31E5298}" type="datetimeFigureOut">
              <a:rPr lang="fi-FI" smtClean="0"/>
              <a:t>16.9.2026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BA781-D57B-4569-B105-DAFF97BE365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908870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4C0CA-ECA8-4536-8132-DFF2A31E5298}" type="datetimeFigureOut">
              <a:rPr lang="fi-FI" smtClean="0"/>
              <a:t>16.9.2026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BA781-D57B-4569-B105-DAFF97BE365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79003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4C0CA-ECA8-4536-8132-DFF2A31E5298}" type="datetimeFigureOut">
              <a:rPr lang="fi-FI" smtClean="0"/>
              <a:t>16.9.2026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BA781-D57B-4569-B105-DAFF97BE365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711612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4C0CA-ECA8-4536-8132-DFF2A31E5298}" type="datetimeFigureOut">
              <a:rPr lang="fi-FI" smtClean="0"/>
              <a:t>16.9.2026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BA781-D57B-4569-B105-DAFF97BE365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633011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4C0CA-ECA8-4536-8132-DFF2A31E5298}" type="datetimeFigureOut">
              <a:rPr lang="fi-FI" smtClean="0"/>
              <a:t>16.9.2026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BA781-D57B-4569-B105-DAFF97BE365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81098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4C0CA-ECA8-4536-8132-DFF2A31E5298}" type="datetimeFigureOut">
              <a:rPr lang="fi-FI" smtClean="0"/>
              <a:t>16.9.2026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BA781-D57B-4569-B105-DAFF97BE365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416319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4C0CA-ECA8-4536-8132-DFF2A31E5298}" type="datetimeFigureOut">
              <a:rPr lang="fi-FI" smtClean="0"/>
              <a:t>16.9.2026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BA781-D57B-4569-B105-DAFF97BE365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50270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54C0CA-ECA8-4536-8132-DFF2A31E5298}" type="datetimeFigureOut">
              <a:rPr lang="fi-FI" smtClean="0"/>
              <a:t>16.9.2026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5BA781-D57B-4569-B105-DAFF97BE365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1213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99154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i-FI" dirty="0"/>
              <a:t>Mitkä seikat vaikuttavat oppimiseeni?</a:t>
            </a:r>
          </a:p>
        </p:txBody>
      </p:sp>
      <p:pic>
        <p:nvPicPr>
          <p:cNvPr id="4" name="Sisällön paikkamerkki 3" descr="27300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359696" y="1196752"/>
            <a:ext cx="4783262" cy="4783262"/>
          </a:xfrm>
        </p:spPr>
      </p:pic>
      <p:sp>
        <p:nvSpPr>
          <p:cNvPr id="5" name="Ellipsi 4"/>
          <p:cNvSpPr/>
          <p:nvPr/>
        </p:nvSpPr>
        <p:spPr>
          <a:xfrm>
            <a:off x="5591944" y="2492896"/>
            <a:ext cx="1872208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Materiaalit</a:t>
            </a:r>
          </a:p>
        </p:txBody>
      </p:sp>
      <p:sp>
        <p:nvSpPr>
          <p:cNvPr id="6" name="Ellipsi 5"/>
          <p:cNvSpPr/>
          <p:nvPr/>
        </p:nvSpPr>
        <p:spPr>
          <a:xfrm>
            <a:off x="6168008" y="1196752"/>
            <a:ext cx="2016224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Elämäntavat</a:t>
            </a:r>
          </a:p>
        </p:txBody>
      </p:sp>
      <p:sp>
        <p:nvSpPr>
          <p:cNvPr id="7" name="Ellipsi 6"/>
          <p:cNvSpPr/>
          <p:nvPr/>
        </p:nvSpPr>
        <p:spPr>
          <a:xfrm>
            <a:off x="2423592" y="980728"/>
            <a:ext cx="3456384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Työskentelytottumukset</a:t>
            </a:r>
          </a:p>
        </p:txBody>
      </p:sp>
      <p:sp>
        <p:nvSpPr>
          <p:cNvPr id="8" name="Ellipsi 7"/>
          <p:cNvSpPr/>
          <p:nvPr/>
        </p:nvSpPr>
        <p:spPr>
          <a:xfrm>
            <a:off x="6888088" y="1844824"/>
            <a:ext cx="2016224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Olosuhteet</a:t>
            </a:r>
          </a:p>
        </p:txBody>
      </p:sp>
      <p:sp>
        <p:nvSpPr>
          <p:cNvPr id="9" name="Ellipsi 8"/>
          <p:cNvSpPr/>
          <p:nvPr/>
        </p:nvSpPr>
        <p:spPr>
          <a:xfrm>
            <a:off x="5375920" y="3212976"/>
            <a:ext cx="2376264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Suhtautuminen ympäristöön</a:t>
            </a:r>
          </a:p>
        </p:txBody>
      </p:sp>
      <p:sp>
        <p:nvSpPr>
          <p:cNvPr id="10" name="Ellipsi 9"/>
          <p:cNvSpPr/>
          <p:nvPr/>
        </p:nvSpPr>
        <p:spPr>
          <a:xfrm>
            <a:off x="7392144" y="2564904"/>
            <a:ext cx="1584176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Oma persoona</a:t>
            </a:r>
          </a:p>
        </p:txBody>
      </p:sp>
      <p:sp>
        <p:nvSpPr>
          <p:cNvPr id="11" name="Ellipsi 10"/>
          <p:cNvSpPr/>
          <p:nvPr/>
        </p:nvSpPr>
        <p:spPr>
          <a:xfrm>
            <a:off x="2999656" y="1700808"/>
            <a:ext cx="1584176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Aiemmat tiedot</a:t>
            </a:r>
          </a:p>
        </p:txBody>
      </p:sp>
      <p:sp>
        <p:nvSpPr>
          <p:cNvPr id="12" name="Ellipsi 11"/>
          <p:cNvSpPr/>
          <p:nvPr/>
        </p:nvSpPr>
        <p:spPr>
          <a:xfrm>
            <a:off x="2855640" y="2420888"/>
            <a:ext cx="1584176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Työrauha</a:t>
            </a:r>
          </a:p>
        </p:txBody>
      </p:sp>
      <p:sp>
        <p:nvSpPr>
          <p:cNvPr id="13" name="Ellipsi 12"/>
          <p:cNvSpPr/>
          <p:nvPr/>
        </p:nvSpPr>
        <p:spPr>
          <a:xfrm>
            <a:off x="4583832" y="1988840"/>
            <a:ext cx="1584176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Tuki</a:t>
            </a:r>
          </a:p>
        </p:txBody>
      </p:sp>
      <p:sp>
        <p:nvSpPr>
          <p:cNvPr id="14" name="Ellipsi 13"/>
          <p:cNvSpPr/>
          <p:nvPr/>
        </p:nvSpPr>
        <p:spPr>
          <a:xfrm>
            <a:off x="6168008" y="4293096"/>
            <a:ext cx="2736304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Oppimisvaikeudet</a:t>
            </a:r>
          </a:p>
        </p:txBody>
      </p:sp>
      <p:sp>
        <p:nvSpPr>
          <p:cNvPr id="15" name="Ellipsi 14"/>
          <p:cNvSpPr/>
          <p:nvPr/>
        </p:nvSpPr>
        <p:spPr>
          <a:xfrm>
            <a:off x="4223792" y="2708920"/>
            <a:ext cx="1584176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Opettajat/tutorit</a:t>
            </a:r>
          </a:p>
        </p:txBody>
      </p:sp>
      <p:sp>
        <p:nvSpPr>
          <p:cNvPr id="16" name="Ellipsi 15"/>
          <p:cNvSpPr/>
          <p:nvPr/>
        </p:nvSpPr>
        <p:spPr>
          <a:xfrm>
            <a:off x="2711624" y="2996952"/>
            <a:ext cx="1584176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Ympäristö</a:t>
            </a:r>
          </a:p>
        </p:txBody>
      </p:sp>
      <p:sp>
        <p:nvSpPr>
          <p:cNvPr id="17" name="Ellipsi 16"/>
          <p:cNvSpPr/>
          <p:nvPr/>
        </p:nvSpPr>
        <p:spPr>
          <a:xfrm>
            <a:off x="2567608" y="3429000"/>
            <a:ext cx="2088232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Opetusryhmä</a:t>
            </a:r>
          </a:p>
        </p:txBody>
      </p:sp>
      <p:sp>
        <p:nvSpPr>
          <p:cNvPr id="18" name="Ellipsi 17"/>
          <p:cNvSpPr/>
          <p:nvPr/>
        </p:nvSpPr>
        <p:spPr>
          <a:xfrm>
            <a:off x="7536160" y="3212976"/>
            <a:ext cx="1584176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Asenteet</a:t>
            </a:r>
          </a:p>
        </p:txBody>
      </p:sp>
      <p:sp>
        <p:nvSpPr>
          <p:cNvPr id="19" name="Ellipsi 18"/>
          <p:cNvSpPr/>
          <p:nvPr/>
        </p:nvSpPr>
        <p:spPr>
          <a:xfrm>
            <a:off x="4151784" y="4869160"/>
            <a:ext cx="1584176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Media</a:t>
            </a:r>
          </a:p>
        </p:txBody>
      </p:sp>
      <p:sp>
        <p:nvSpPr>
          <p:cNvPr id="20" name="Ellipsi 19"/>
          <p:cNvSpPr/>
          <p:nvPr/>
        </p:nvSpPr>
        <p:spPr>
          <a:xfrm>
            <a:off x="4295800" y="4293096"/>
            <a:ext cx="1872208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Motivaatio</a:t>
            </a:r>
          </a:p>
        </p:txBody>
      </p:sp>
      <p:sp>
        <p:nvSpPr>
          <p:cNvPr id="21" name="Ellipsi 20"/>
          <p:cNvSpPr/>
          <p:nvPr/>
        </p:nvSpPr>
        <p:spPr>
          <a:xfrm>
            <a:off x="1559496" y="2123728"/>
            <a:ext cx="1728192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Viihtyvyys ja ilmapiiri</a:t>
            </a:r>
          </a:p>
        </p:txBody>
      </p:sp>
      <p:sp>
        <p:nvSpPr>
          <p:cNvPr id="22" name="Ellipsi 21"/>
          <p:cNvSpPr/>
          <p:nvPr/>
        </p:nvSpPr>
        <p:spPr>
          <a:xfrm>
            <a:off x="7752184" y="980728"/>
            <a:ext cx="2448272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Virkeys, uni</a:t>
            </a:r>
          </a:p>
        </p:txBody>
      </p:sp>
      <p:sp>
        <p:nvSpPr>
          <p:cNvPr id="23" name="Ellipsi 22"/>
          <p:cNvSpPr/>
          <p:nvPr/>
        </p:nvSpPr>
        <p:spPr>
          <a:xfrm>
            <a:off x="8400256" y="1556792"/>
            <a:ext cx="1944216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Harrastukset</a:t>
            </a:r>
          </a:p>
        </p:txBody>
      </p:sp>
      <p:sp>
        <p:nvSpPr>
          <p:cNvPr id="24" name="Ellipsi 23"/>
          <p:cNvSpPr/>
          <p:nvPr/>
        </p:nvSpPr>
        <p:spPr>
          <a:xfrm>
            <a:off x="8832304" y="2276872"/>
            <a:ext cx="1584176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Temperamentti</a:t>
            </a:r>
          </a:p>
        </p:txBody>
      </p:sp>
      <p:sp>
        <p:nvSpPr>
          <p:cNvPr id="25" name="Ellipsi 24"/>
          <p:cNvSpPr/>
          <p:nvPr/>
        </p:nvSpPr>
        <p:spPr>
          <a:xfrm>
            <a:off x="8867800" y="2924944"/>
            <a:ext cx="1800200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Sinnikkyys</a:t>
            </a:r>
          </a:p>
        </p:txBody>
      </p:sp>
      <p:sp>
        <p:nvSpPr>
          <p:cNvPr id="26" name="Ellipsi 25"/>
          <p:cNvSpPr/>
          <p:nvPr/>
        </p:nvSpPr>
        <p:spPr>
          <a:xfrm>
            <a:off x="5159896" y="1556792"/>
            <a:ext cx="1584176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Koti</a:t>
            </a:r>
          </a:p>
        </p:txBody>
      </p:sp>
      <p:sp>
        <p:nvSpPr>
          <p:cNvPr id="27" name="Ellipsi 26"/>
          <p:cNvSpPr/>
          <p:nvPr/>
        </p:nvSpPr>
        <p:spPr>
          <a:xfrm>
            <a:off x="5879976" y="5013176"/>
            <a:ext cx="1584176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???</a:t>
            </a:r>
          </a:p>
        </p:txBody>
      </p:sp>
      <p:sp>
        <p:nvSpPr>
          <p:cNvPr id="28" name="Ellipsi 27"/>
          <p:cNvSpPr/>
          <p:nvPr/>
        </p:nvSpPr>
        <p:spPr>
          <a:xfrm>
            <a:off x="8544272" y="3573016"/>
            <a:ext cx="1800200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Lahjakkuus</a:t>
            </a:r>
          </a:p>
        </p:txBody>
      </p:sp>
      <p:sp>
        <p:nvSpPr>
          <p:cNvPr id="29" name="Ellipsi 28"/>
          <p:cNvSpPr/>
          <p:nvPr/>
        </p:nvSpPr>
        <p:spPr>
          <a:xfrm>
            <a:off x="8688288" y="4725144"/>
            <a:ext cx="1584176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Sairaudet</a:t>
            </a:r>
          </a:p>
        </p:txBody>
      </p:sp>
      <p:sp>
        <p:nvSpPr>
          <p:cNvPr id="30" name="Ellipsi 29"/>
          <p:cNvSpPr/>
          <p:nvPr/>
        </p:nvSpPr>
        <p:spPr>
          <a:xfrm>
            <a:off x="8976320" y="4077072"/>
            <a:ext cx="1584176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Perimä</a:t>
            </a:r>
          </a:p>
        </p:txBody>
      </p:sp>
      <p:sp>
        <p:nvSpPr>
          <p:cNvPr id="31" name="Ellipsi 30"/>
          <p:cNvSpPr/>
          <p:nvPr/>
        </p:nvSpPr>
        <p:spPr>
          <a:xfrm>
            <a:off x="7032104" y="5301208"/>
            <a:ext cx="1944216" cy="9361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Yhteiskunta/ kulttuuri</a:t>
            </a:r>
          </a:p>
        </p:txBody>
      </p:sp>
      <p:sp>
        <p:nvSpPr>
          <p:cNvPr id="32" name="Ellipsi 31"/>
          <p:cNvSpPr/>
          <p:nvPr/>
        </p:nvSpPr>
        <p:spPr>
          <a:xfrm>
            <a:off x="6568088" y="3717032"/>
            <a:ext cx="2088232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Oppimistyyli</a:t>
            </a:r>
          </a:p>
        </p:txBody>
      </p:sp>
      <p:sp>
        <p:nvSpPr>
          <p:cNvPr id="33" name="Ellipsi 32"/>
          <p:cNvSpPr/>
          <p:nvPr/>
        </p:nvSpPr>
        <p:spPr>
          <a:xfrm>
            <a:off x="7862285" y="5445224"/>
            <a:ext cx="2736304" cy="8640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Metakognitiiviset</a:t>
            </a:r>
          </a:p>
          <a:p>
            <a:pPr algn="ctr"/>
            <a:r>
              <a:rPr lang="fi-FI" dirty="0"/>
              <a:t>taidot</a:t>
            </a:r>
          </a:p>
        </p:txBody>
      </p:sp>
    </p:spTree>
    <p:extLst>
      <p:ext uri="{BB962C8B-B14F-4D97-AF65-F5344CB8AC3E}">
        <p14:creationId xmlns:p14="http://schemas.microsoft.com/office/powerpoint/2010/main" val="2196436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6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6" dur="2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6" dur="500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9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4" dur="1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9" dur="1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uiExpand="1" build="allAtOnce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</p:bldLst>
  </p:timing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nvited_Teachers xmlns="f7427850-3259-443f-8d12-2acba154224e" xsi:nil="true"/>
    <FolderType xmlns="f7427850-3259-443f-8d12-2acba154224e" xsi:nil="true"/>
    <CultureName xmlns="f7427850-3259-443f-8d12-2acba154224e" xsi:nil="true"/>
    <Student_Groups xmlns="f7427850-3259-443f-8d12-2acba154224e">
      <UserInfo>
        <DisplayName/>
        <AccountId xsi:nil="true"/>
        <AccountType/>
      </UserInfo>
    </Student_Groups>
    <Is_Collaboration_Space_Locked xmlns="f7427850-3259-443f-8d12-2acba154224e" xsi:nil="true"/>
    <NotebookType xmlns="f7427850-3259-443f-8d12-2acba154224e" xsi:nil="true"/>
    <Teachers xmlns="f7427850-3259-443f-8d12-2acba154224e">
      <UserInfo>
        <DisplayName/>
        <AccountId xsi:nil="true"/>
        <AccountType/>
      </UserInfo>
    </Teachers>
    <Students xmlns="f7427850-3259-443f-8d12-2acba154224e">
      <UserInfo>
        <DisplayName/>
        <AccountId xsi:nil="true"/>
        <AccountType/>
      </UserInfo>
    </Students>
    <Templates xmlns="f7427850-3259-443f-8d12-2acba154224e" xsi:nil="true"/>
    <AppVersion xmlns="f7427850-3259-443f-8d12-2acba154224e" xsi:nil="true"/>
    <Owner xmlns="f7427850-3259-443f-8d12-2acba154224e">
      <UserInfo>
        <DisplayName/>
        <AccountId xsi:nil="true"/>
        <AccountType/>
      </UserInfo>
    </Owner>
    <Has_Teacher_Only_SectionGroup xmlns="f7427850-3259-443f-8d12-2acba154224e" xsi:nil="true"/>
    <Invited_Students xmlns="f7427850-3259-443f-8d12-2acba154224e" xsi:nil="true"/>
    <DefaultSectionNames xmlns="f7427850-3259-443f-8d12-2acba154224e" xsi:nil="true"/>
    <Self_Registration_Enabled xmlns="f7427850-3259-443f-8d12-2acba154224e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466E6B2602A3554C9D7365A59E80F8BF" ma:contentTypeVersion="20" ma:contentTypeDescription="Luo uusi asiakirja." ma:contentTypeScope="" ma:versionID="f2a512a2c07b9cc2c0606fe8cdb6a297">
  <xsd:schema xmlns:xsd="http://www.w3.org/2001/XMLSchema" xmlns:xs="http://www.w3.org/2001/XMLSchema" xmlns:p="http://schemas.microsoft.com/office/2006/metadata/properties" xmlns:ns3="7981470a-38c0-45f3-9056-bd0c0faa64b6" xmlns:ns4="f7427850-3259-443f-8d12-2acba154224e" targetNamespace="http://schemas.microsoft.com/office/2006/metadata/properties" ma:root="true" ma:fieldsID="4136d34f46772df6de910c100aafcf24" ns3:_="" ns4:_="">
    <xsd:import namespace="7981470a-38c0-45f3-9056-bd0c0faa64b6"/>
    <xsd:import namespace="f7427850-3259-443f-8d12-2acba154224e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NotebookType" minOccurs="0"/>
                <xsd:element ref="ns4:FolderType" minOccurs="0"/>
                <xsd:element ref="ns4:Owner" minOccurs="0"/>
                <xsd:element ref="ns4:DefaultSectionNames" minOccurs="0"/>
                <xsd:element ref="ns4:Templates" minOccurs="0"/>
                <xsd:element ref="ns4:CultureName" minOccurs="0"/>
                <xsd:element ref="ns4:AppVersion" minOccurs="0"/>
                <xsd:element ref="ns4:Teachers" minOccurs="0"/>
                <xsd:element ref="ns4:Students" minOccurs="0"/>
                <xsd:element ref="ns4:Student_Groups" minOccurs="0"/>
                <xsd:element ref="ns4:Invited_Teachers" minOccurs="0"/>
                <xsd:element ref="ns4:Invited_Students" minOccurs="0"/>
                <xsd:element ref="ns4:Self_Registration_Enabled" minOccurs="0"/>
                <xsd:element ref="ns4:Has_Teacher_Only_SectionGroup" minOccurs="0"/>
                <xsd:element ref="ns4:Is_Collaboration_Space_Locke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81470a-38c0-45f3-9056-bd0c0faa64b6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Jaettu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Jakamisen tiedot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Jakamisvihjeen hajautus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427850-3259-443f-8d12-2acba154224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NotebookType" ma:index="13" nillable="true" ma:displayName="Notebook Type" ma:internalName="NotebookType">
      <xsd:simpleType>
        <xsd:restriction base="dms:Text"/>
      </xsd:simpleType>
    </xsd:element>
    <xsd:element name="FolderType" ma:index="14" nillable="true" ma:displayName="Folder Type" ma:internalName="FolderType">
      <xsd:simpleType>
        <xsd:restriction base="dms:Text"/>
      </xsd:simpleType>
    </xsd:element>
    <xsd:element name="Owner" ma:index="15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6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17" nillable="true" ma:displayName="Templates" ma:internalName="Templates">
      <xsd:simpleType>
        <xsd:restriction base="dms:Note">
          <xsd:maxLength value="255"/>
        </xsd:restriction>
      </xsd:simpleType>
    </xsd:element>
    <xsd:element name="CultureName" ma:index="18" nillable="true" ma:displayName="Culture Name" ma:internalName="CultureName">
      <xsd:simpleType>
        <xsd:restriction base="dms:Text"/>
      </xsd:simpleType>
    </xsd:element>
    <xsd:element name="AppVersion" ma:index="19" nillable="true" ma:displayName="App Version" ma:internalName="AppVersion">
      <xsd:simpleType>
        <xsd:restriction base="dms:Text"/>
      </xsd:simpleType>
    </xsd:element>
    <xsd:element name="Teachers" ma:index="20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21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22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23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24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5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26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27" nillable="true" ma:displayName="Is Collaboration Space Locked" ma:internalName="Is_Collaboration_Space_Locked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A554B7D-5BED-4338-95AD-6358F582FA9B}">
  <ds:schemaRefs>
    <ds:schemaRef ds:uri="http://schemas.microsoft.com/office/2006/documentManagement/types"/>
    <ds:schemaRef ds:uri="http://purl.org/dc/terms/"/>
    <ds:schemaRef ds:uri="http://purl.org/dc/dcmitype/"/>
    <ds:schemaRef ds:uri="http://purl.org/dc/elements/1.1/"/>
    <ds:schemaRef ds:uri="http://schemas.microsoft.com/office/2006/metadata/properties"/>
    <ds:schemaRef ds:uri="f7427850-3259-443f-8d12-2acba154224e"/>
    <ds:schemaRef ds:uri="http://schemas.microsoft.com/office/infopath/2007/PartnerControls"/>
    <ds:schemaRef ds:uri="http://schemas.openxmlformats.org/package/2006/metadata/core-properties"/>
    <ds:schemaRef ds:uri="7981470a-38c0-45f3-9056-bd0c0faa64b6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5F757E1D-51F4-4DD1-BCB2-5139287491E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F534006-8CC0-4123-A8D7-00F951C260A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981470a-38c0-45f3-9056-bd0c0faa64b6"/>
    <ds:schemaRef ds:uri="f7427850-3259-443f-8d12-2acba154224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</Words>
  <Application>Microsoft Office PowerPoint</Application>
  <PresentationFormat>Laajakuva</PresentationFormat>
  <Paragraphs>31</Paragraphs>
  <Slides>1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Office-teema</vt:lpstr>
      <vt:lpstr>Mitkä seikat vaikuttavat oppimiseeni?</vt:lpstr>
    </vt:vector>
  </TitlesOfParts>
  <Company>Kotkan kaupunki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Mitkä seikat vaikuttavat oppimiseeni?</dc:title>
  <dc:creator>Syrjäläinen Jarno Antero</dc:creator>
  <cp:lastModifiedBy>Syrjäläinen Jarno Antero</cp:lastModifiedBy>
  <cp:revision>1</cp:revision>
  <dcterms:created xsi:type="dcterms:W3CDTF">2019-11-13T07:51:07Z</dcterms:created>
  <dcterms:modified xsi:type="dcterms:W3CDTF">2026-09-16T06:46:23Z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0x010100466E6B2602A3554C9D7365A59E80F8BF</vt:lpwstr>
  </property>
</Properties>
</file>