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4"/>
  </p:sldMasterIdLst>
  <p:notesMasterIdLst>
    <p:notesMasterId r:id="rId14"/>
  </p:notesMasterIdLst>
  <p:sldIdLst>
    <p:sldId id="256" r:id="rId5"/>
    <p:sldId id="266" r:id="rId6"/>
    <p:sldId id="259" r:id="rId7"/>
    <p:sldId id="260" r:id="rId8"/>
    <p:sldId id="261" r:id="rId9"/>
    <p:sldId id="262" r:id="rId10"/>
    <p:sldId id="263" r:id="rId11"/>
    <p:sldId id="264" r:id="rId12"/>
    <p:sldId id="267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0A372C-5FCB-3CF6-FC4E-E62278B61565}" v="1274" dt="2021-08-08T18:04:52.381"/>
    <p1510:client id="{4FB04095-E021-5951-D4C5-1C93EF512DC3}" v="1308" dt="2021-08-09T10:53:07.234"/>
    <p1510:client id="{9DCCF0E3-D271-2371-A463-66A4C8FEE833}" v="937" dt="2021-08-08T11:32:04.985"/>
    <p1510:client id="{ADAB36E8-42D7-1978-E88E-EE477C12004A}" v="154" dt="2021-08-09T10:34:04.759"/>
    <p1510:client id="{AE6CBBE3-1363-4E29-8DC6-ABFEBE24F177}" v="8" dt="2021-06-18T09:22:39.3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m, Kristiina M" userId="S::kristiina.holm_helsinki.fi#ext#@sanoma.onmicrosoft.com::13ceec02-1602-438f-9a14-69c3fedc9bc1" providerId="AD" clId="Web-{4FB04095-E021-5951-D4C5-1C93EF512DC3}"/>
    <pc:docChg chg="addSld delSld modSld sldOrd">
      <pc:chgData name="Holm, Kristiina M" userId="S::kristiina.holm_helsinki.fi#ext#@sanoma.onmicrosoft.com::13ceec02-1602-438f-9a14-69c3fedc9bc1" providerId="AD" clId="Web-{4FB04095-E021-5951-D4C5-1C93EF512DC3}" dt="2021-08-09T10:53:06.156" v="676" actId="20577"/>
      <pc:docMkLst>
        <pc:docMk/>
      </pc:docMkLst>
      <pc:sldChg chg="modSp">
        <pc:chgData name="Holm, Kristiina M" userId="S::kristiina.holm_helsinki.fi#ext#@sanoma.onmicrosoft.com::13ceec02-1602-438f-9a14-69c3fedc9bc1" providerId="AD" clId="Web-{4FB04095-E021-5951-D4C5-1C93EF512DC3}" dt="2021-08-09T10:52:49.374" v="675" actId="1076"/>
        <pc:sldMkLst>
          <pc:docMk/>
          <pc:sldMk cId="0" sldId="260"/>
        </pc:sldMkLst>
        <pc:spChg chg="mod">
          <ac:chgData name="Holm, Kristiina M" userId="S::kristiina.holm_helsinki.fi#ext#@sanoma.onmicrosoft.com::13ceec02-1602-438f-9a14-69c3fedc9bc1" providerId="AD" clId="Web-{4FB04095-E021-5951-D4C5-1C93EF512DC3}" dt="2021-08-09T10:52:49.374" v="675" actId="1076"/>
          <ac:spMkLst>
            <pc:docMk/>
            <pc:sldMk cId="0" sldId="260"/>
            <ac:spMk id="2" creationId="{DD9584C1-BABB-48EE-963B-BCAFC2A93E93}"/>
          </ac:spMkLst>
        </pc:spChg>
      </pc:sldChg>
      <pc:sldChg chg="modSp">
        <pc:chgData name="Holm, Kristiina M" userId="S::kristiina.holm_helsinki.fi#ext#@sanoma.onmicrosoft.com::13ceec02-1602-438f-9a14-69c3fedc9bc1" providerId="AD" clId="Web-{4FB04095-E021-5951-D4C5-1C93EF512DC3}" dt="2021-08-09T10:52:36.452" v="671" actId="1076"/>
        <pc:sldMkLst>
          <pc:docMk/>
          <pc:sldMk cId="0" sldId="261"/>
        </pc:sldMkLst>
        <pc:spChg chg="mod">
          <ac:chgData name="Holm, Kristiina M" userId="S::kristiina.holm_helsinki.fi#ext#@sanoma.onmicrosoft.com::13ceec02-1602-438f-9a14-69c3fedc9bc1" providerId="AD" clId="Web-{4FB04095-E021-5951-D4C5-1C93EF512DC3}" dt="2021-08-09T10:52:36.452" v="671" actId="1076"/>
          <ac:spMkLst>
            <pc:docMk/>
            <pc:sldMk cId="0" sldId="261"/>
            <ac:spMk id="5" creationId="{8CD87C7B-6590-4813-AAAF-89242E388963}"/>
          </ac:spMkLst>
        </pc:spChg>
      </pc:sldChg>
      <pc:sldChg chg="modSp">
        <pc:chgData name="Holm, Kristiina M" userId="S::kristiina.holm_helsinki.fi#ext#@sanoma.onmicrosoft.com::13ceec02-1602-438f-9a14-69c3fedc9bc1" providerId="AD" clId="Web-{4FB04095-E021-5951-D4C5-1C93EF512DC3}" dt="2021-08-09T10:52:29.077" v="670" actId="1076"/>
        <pc:sldMkLst>
          <pc:docMk/>
          <pc:sldMk cId="0" sldId="262"/>
        </pc:sldMkLst>
        <pc:spChg chg="mod">
          <ac:chgData name="Holm, Kristiina M" userId="S::kristiina.holm_helsinki.fi#ext#@sanoma.onmicrosoft.com::13ceec02-1602-438f-9a14-69c3fedc9bc1" providerId="AD" clId="Web-{4FB04095-E021-5951-D4C5-1C93EF512DC3}" dt="2021-08-09T10:52:29.077" v="670" actId="1076"/>
          <ac:spMkLst>
            <pc:docMk/>
            <pc:sldMk cId="0" sldId="262"/>
            <ac:spMk id="2" creationId="{371A0024-4645-49D3-9C9E-60056B1E2C5B}"/>
          </ac:spMkLst>
        </pc:spChg>
        <pc:spChg chg="mod">
          <ac:chgData name="Holm, Kristiina M" userId="S::kristiina.holm_helsinki.fi#ext#@sanoma.onmicrosoft.com::13ceec02-1602-438f-9a14-69c3fedc9bc1" providerId="AD" clId="Web-{4FB04095-E021-5951-D4C5-1C93EF512DC3}" dt="2021-08-09T10:35:44.258" v="31" actId="20577"/>
          <ac:spMkLst>
            <pc:docMk/>
            <pc:sldMk cId="0" sldId="262"/>
            <ac:spMk id="90" creationId="{00000000-0000-0000-0000-000000000000}"/>
          </ac:spMkLst>
        </pc:spChg>
        <pc:spChg chg="mod">
          <ac:chgData name="Holm, Kristiina M" userId="S::kristiina.holm_helsinki.fi#ext#@sanoma.onmicrosoft.com::13ceec02-1602-438f-9a14-69c3fedc9bc1" providerId="AD" clId="Web-{4FB04095-E021-5951-D4C5-1C93EF512DC3}" dt="2021-08-09T10:35:30.570" v="29" actId="14100"/>
          <ac:spMkLst>
            <pc:docMk/>
            <pc:sldMk cId="0" sldId="262"/>
            <ac:spMk id="91" creationId="{00000000-0000-0000-0000-000000000000}"/>
          </ac:spMkLst>
        </pc:spChg>
        <pc:picChg chg="mod">
          <ac:chgData name="Holm, Kristiina M" userId="S::kristiina.holm_helsinki.fi#ext#@sanoma.onmicrosoft.com::13ceec02-1602-438f-9a14-69c3fedc9bc1" providerId="AD" clId="Web-{4FB04095-E021-5951-D4C5-1C93EF512DC3}" dt="2021-08-09T10:35:34.414" v="30" actId="1076"/>
          <ac:picMkLst>
            <pc:docMk/>
            <pc:sldMk cId="0" sldId="262"/>
            <ac:picMk id="3" creationId="{D62E4C10-70B7-47F4-AC39-31E4D23C9685}"/>
          </ac:picMkLst>
        </pc:picChg>
      </pc:sldChg>
      <pc:sldChg chg="addSp delSp modSp">
        <pc:chgData name="Holm, Kristiina M" userId="S::kristiina.holm_helsinki.fi#ext#@sanoma.onmicrosoft.com::13ceec02-1602-438f-9a14-69c3fedc9bc1" providerId="AD" clId="Web-{4FB04095-E021-5951-D4C5-1C93EF512DC3}" dt="2021-08-09T10:52:20.639" v="668" actId="1076"/>
        <pc:sldMkLst>
          <pc:docMk/>
          <pc:sldMk cId="0" sldId="263"/>
        </pc:sldMkLst>
        <pc:spChg chg="add mod">
          <ac:chgData name="Holm, Kristiina M" userId="S::kristiina.holm_helsinki.fi#ext#@sanoma.onmicrosoft.com::13ceec02-1602-438f-9a14-69c3fedc9bc1" providerId="AD" clId="Web-{4FB04095-E021-5951-D4C5-1C93EF512DC3}" dt="2021-08-09T10:52:20.639" v="668" actId="1076"/>
          <ac:spMkLst>
            <pc:docMk/>
            <pc:sldMk cId="0" sldId="263"/>
            <ac:spMk id="3" creationId="{52F9D84D-CFD3-46B1-8288-E587965E9442}"/>
          </ac:spMkLst>
        </pc:spChg>
        <pc:spChg chg="mod">
          <ac:chgData name="Holm, Kristiina M" userId="S::kristiina.holm_helsinki.fi#ext#@sanoma.onmicrosoft.com::13ceec02-1602-438f-9a14-69c3fedc9bc1" providerId="AD" clId="Web-{4FB04095-E021-5951-D4C5-1C93EF512DC3}" dt="2021-08-09T10:48:58.556" v="483" actId="20577"/>
          <ac:spMkLst>
            <pc:docMk/>
            <pc:sldMk cId="0" sldId="263"/>
            <ac:spMk id="96" creationId="{00000000-0000-0000-0000-000000000000}"/>
          </ac:spMkLst>
        </pc:spChg>
        <pc:spChg chg="mod">
          <ac:chgData name="Holm, Kristiina M" userId="S::kristiina.holm_helsinki.fi#ext#@sanoma.onmicrosoft.com::13ceec02-1602-438f-9a14-69c3fedc9bc1" providerId="AD" clId="Web-{4FB04095-E021-5951-D4C5-1C93EF512DC3}" dt="2021-08-09T10:50:52.028" v="645" actId="1076"/>
          <ac:spMkLst>
            <pc:docMk/>
            <pc:sldMk cId="0" sldId="263"/>
            <ac:spMk id="97" creationId="{00000000-0000-0000-0000-000000000000}"/>
          </ac:spMkLst>
        </pc:spChg>
        <pc:picChg chg="mod modCrop">
          <ac:chgData name="Holm, Kristiina M" userId="S::kristiina.holm_helsinki.fi#ext#@sanoma.onmicrosoft.com::13ceec02-1602-438f-9a14-69c3fedc9bc1" providerId="AD" clId="Web-{4FB04095-E021-5951-D4C5-1C93EF512DC3}" dt="2021-08-09T10:51:03.840" v="646" actId="14100"/>
          <ac:picMkLst>
            <pc:docMk/>
            <pc:sldMk cId="0" sldId="263"/>
            <ac:picMk id="2" creationId="{8248C0E0-CDD2-4825-84A6-875D6518C646}"/>
          </ac:picMkLst>
        </pc:picChg>
        <pc:cxnChg chg="del">
          <ac:chgData name="Holm, Kristiina M" userId="S::kristiina.holm_helsinki.fi#ext#@sanoma.onmicrosoft.com::13ceec02-1602-438f-9a14-69c3fedc9bc1" providerId="AD" clId="Web-{4FB04095-E021-5951-D4C5-1C93EF512DC3}" dt="2021-08-09T10:48:41.415" v="478"/>
          <ac:cxnSpMkLst>
            <pc:docMk/>
            <pc:sldMk cId="0" sldId="263"/>
            <ac:cxnSpMk id="111" creationId="{15F1CC53-719A-4763-BF30-5E25A63CEF3C}"/>
          </ac:cxnSpMkLst>
        </pc:cxnChg>
        <pc:cxnChg chg="add">
          <ac:chgData name="Holm, Kristiina M" userId="S::kristiina.holm_helsinki.fi#ext#@sanoma.onmicrosoft.com::13ceec02-1602-438f-9a14-69c3fedc9bc1" providerId="AD" clId="Web-{4FB04095-E021-5951-D4C5-1C93EF512DC3}" dt="2021-08-09T10:48:41.415" v="478"/>
          <ac:cxnSpMkLst>
            <pc:docMk/>
            <pc:sldMk cId="0" sldId="263"/>
            <ac:cxnSpMk id="116" creationId="{15F1CC53-719A-4763-BF30-5E25A63CEF3C}"/>
          </ac:cxnSpMkLst>
        </pc:cxnChg>
      </pc:sldChg>
      <pc:sldChg chg="addSp modSp">
        <pc:chgData name="Holm, Kristiina M" userId="S::kristiina.holm_helsinki.fi#ext#@sanoma.onmicrosoft.com::13ceec02-1602-438f-9a14-69c3fedc9bc1" providerId="AD" clId="Web-{4FB04095-E021-5951-D4C5-1C93EF512DC3}" dt="2021-08-09T10:52:06.170" v="662" actId="1076"/>
        <pc:sldMkLst>
          <pc:docMk/>
          <pc:sldMk cId="0" sldId="264"/>
        </pc:sldMkLst>
        <pc:spChg chg="add mod">
          <ac:chgData name="Holm, Kristiina M" userId="S::kristiina.holm_helsinki.fi#ext#@sanoma.onmicrosoft.com::13ceec02-1602-438f-9a14-69c3fedc9bc1" providerId="AD" clId="Web-{4FB04095-E021-5951-D4C5-1C93EF512DC3}" dt="2021-08-09T10:52:06.170" v="662" actId="1076"/>
          <ac:spMkLst>
            <pc:docMk/>
            <pc:sldMk cId="0" sldId="264"/>
            <ac:spMk id="3" creationId="{ADC98997-6F93-4737-B5DC-A1F573FFBC88}"/>
          </ac:spMkLst>
        </pc:spChg>
        <pc:spChg chg="mod">
          <ac:chgData name="Holm, Kristiina M" userId="S::kristiina.holm_helsinki.fi#ext#@sanoma.onmicrosoft.com::13ceec02-1602-438f-9a14-69c3fedc9bc1" providerId="AD" clId="Web-{4FB04095-E021-5951-D4C5-1C93EF512DC3}" dt="2021-08-09T10:38:30.465" v="88" actId="20577"/>
          <ac:spMkLst>
            <pc:docMk/>
            <pc:sldMk cId="0" sldId="264"/>
            <ac:spMk id="102" creationId="{00000000-0000-0000-0000-000000000000}"/>
          </ac:spMkLst>
        </pc:spChg>
        <pc:spChg chg="mod">
          <ac:chgData name="Holm, Kristiina M" userId="S::kristiina.holm_helsinki.fi#ext#@sanoma.onmicrosoft.com::13ceec02-1602-438f-9a14-69c3fedc9bc1" providerId="AD" clId="Web-{4FB04095-E021-5951-D4C5-1C93EF512DC3}" dt="2021-08-09T10:49:05.338" v="484" actId="1076"/>
          <ac:spMkLst>
            <pc:docMk/>
            <pc:sldMk cId="0" sldId="264"/>
            <ac:spMk id="103" creationId="{00000000-0000-0000-0000-000000000000}"/>
          </ac:spMkLst>
        </pc:spChg>
      </pc:sldChg>
      <pc:sldChg chg="del ord">
        <pc:chgData name="Holm, Kristiina M" userId="S::kristiina.holm_helsinki.fi#ext#@sanoma.onmicrosoft.com::13ceec02-1602-438f-9a14-69c3fedc9bc1" providerId="AD" clId="Web-{4FB04095-E021-5951-D4C5-1C93EF512DC3}" dt="2021-08-09T10:44:37.598" v="427"/>
        <pc:sldMkLst>
          <pc:docMk/>
          <pc:sldMk cId="0" sldId="265"/>
        </pc:sldMkLst>
      </pc:sldChg>
      <pc:sldChg chg="new del">
        <pc:chgData name="Holm, Kristiina M" userId="S::kristiina.holm_helsinki.fi#ext#@sanoma.onmicrosoft.com::13ceec02-1602-438f-9a14-69c3fedc9bc1" providerId="AD" clId="Web-{4FB04095-E021-5951-D4C5-1C93EF512DC3}" dt="2021-08-09T10:39:51.732" v="166"/>
        <pc:sldMkLst>
          <pc:docMk/>
          <pc:sldMk cId="515693260" sldId="267"/>
        </pc:sldMkLst>
      </pc:sldChg>
      <pc:sldChg chg="addSp delSp modSp new mod ord setBg">
        <pc:chgData name="Holm, Kristiina M" userId="S::kristiina.holm_helsinki.fi#ext#@sanoma.onmicrosoft.com::13ceec02-1602-438f-9a14-69c3fedc9bc1" providerId="AD" clId="Web-{4FB04095-E021-5951-D4C5-1C93EF512DC3}" dt="2021-08-09T10:53:06.156" v="676" actId="20577"/>
        <pc:sldMkLst>
          <pc:docMk/>
          <pc:sldMk cId="2858971015" sldId="267"/>
        </pc:sldMkLst>
        <pc:spChg chg="mod">
          <ac:chgData name="Holm, Kristiina M" userId="S::kristiina.holm_helsinki.fi#ext#@sanoma.onmicrosoft.com::13ceec02-1602-438f-9a14-69c3fedc9bc1" providerId="AD" clId="Web-{4FB04095-E021-5951-D4C5-1C93EF512DC3}" dt="2021-08-09T10:51:19.919" v="648"/>
          <ac:spMkLst>
            <pc:docMk/>
            <pc:sldMk cId="2858971015" sldId="267"/>
            <ac:spMk id="2" creationId="{C20BFB6E-D769-4476-9AA9-17E87F9B4EB8}"/>
          </ac:spMkLst>
        </pc:spChg>
        <pc:spChg chg="mod ord">
          <ac:chgData name="Holm, Kristiina M" userId="S::kristiina.holm_helsinki.fi#ext#@sanoma.onmicrosoft.com::13ceec02-1602-438f-9a14-69c3fedc9bc1" providerId="AD" clId="Web-{4FB04095-E021-5951-D4C5-1C93EF512DC3}" dt="2021-08-09T10:53:06.156" v="676" actId="20577"/>
          <ac:spMkLst>
            <pc:docMk/>
            <pc:sldMk cId="2858971015" sldId="267"/>
            <ac:spMk id="3" creationId="{DFEA5527-59C8-4348-B160-0FB3803FCCD1}"/>
          </ac:spMkLst>
        </pc:spChg>
        <pc:spChg chg="mod ord">
          <ac:chgData name="Holm, Kristiina M" userId="S::kristiina.holm_helsinki.fi#ext#@sanoma.onmicrosoft.com::13ceec02-1602-438f-9a14-69c3fedc9bc1" providerId="AD" clId="Web-{4FB04095-E021-5951-D4C5-1C93EF512DC3}" dt="2021-08-09T10:51:19.919" v="648"/>
          <ac:spMkLst>
            <pc:docMk/>
            <pc:sldMk cId="2858971015" sldId="267"/>
            <ac:spMk id="4" creationId="{2AB43E1F-48D3-4953-9B20-F2889BA8CAF4}"/>
          </ac:spMkLst>
        </pc:spChg>
        <pc:spChg chg="add del">
          <ac:chgData name="Holm, Kristiina M" userId="S::kristiina.holm_helsinki.fi#ext#@sanoma.onmicrosoft.com::13ceec02-1602-438f-9a14-69c3fedc9bc1" providerId="AD" clId="Web-{4FB04095-E021-5951-D4C5-1C93EF512DC3}" dt="2021-08-09T10:46:11.928" v="441"/>
          <ac:spMkLst>
            <pc:docMk/>
            <pc:sldMk cId="2858971015" sldId="267"/>
            <ac:spMk id="11" creationId="{7DD035E9-9492-4A96-8BC3-7FB24D7F94BC}"/>
          </ac:spMkLst>
        </pc:spChg>
        <pc:spChg chg="add del">
          <ac:chgData name="Holm, Kristiina M" userId="S::kristiina.holm_helsinki.fi#ext#@sanoma.onmicrosoft.com::13ceec02-1602-438f-9a14-69c3fedc9bc1" providerId="AD" clId="Web-{4FB04095-E021-5951-D4C5-1C93EF512DC3}" dt="2021-08-09T10:46:04.834" v="438"/>
          <ac:spMkLst>
            <pc:docMk/>
            <pc:sldMk cId="2858971015" sldId="267"/>
            <ac:spMk id="15" creationId="{7DD035E9-9492-4A96-8BC3-7FB24D7F94BC}"/>
          </ac:spMkLst>
        </pc:spChg>
        <pc:picChg chg="add mod ord modCrop">
          <ac:chgData name="Holm, Kristiina M" userId="S::kristiina.holm_helsinki.fi#ext#@sanoma.onmicrosoft.com::13ceec02-1602-438f-9a14-69c3fedc9bc1" providerId="AD" clId="Web-{4FB04095-E021-5951-D4C5-1C93EF512DC3}" dt="2021-08-09T10:51:37.888" v="654" actId="1076"/>
          <ac:picMkLst>
            <pc:docMk/>
            <pc:sldMk cId="2858971015" sldId="267"/>
            <ac:picMk id="6" creationId="{063F32EF-5022-4810-816C-975FB81BBF4A}"/>
          </ac:picMkLst>
        </pc:picChg>
        <pc:cxnChg chg="add del">
          <ac:chgData name="Holm, Kristiina M" userId="S::kristiina.holm_helsinki.fi#ext#@sanoma.onmicrosoft.com::13ceec02-1602-438f-9a14-69c3fedc9bc1" providerId="AD" clId="Web-{4FB04095-E021-5951-D4C5-1C93EF512DC3}" dt="2021-08-09T10:46:11.928" v="441"/>
          <ac:cxnSpMkLst>
            <pc:docMk/>
            <pc:sldMk cId="2858971015" sldId="267"/>
            <ac:cxnSpMk id="13" creationId="{EEFBDC43-ADB2-4EDE-8696-528BCABD17DA}"/>
          </ac:cxnSpMkLst>
        </pc:cxnChg>
        <pc:cxnChg chg="add del">
          <ac:chgData name="Holm, Kristiina M" userId="S::kristiina.holm_helsinki.fi#ext#@sanoma.onmicrosoft.com::13ceec02-1602-438f-9a14-69c3fedc9bc1" providerId="AD" clId="Web-{4FB04095-E021-5951-D4C5-1C93EF512DC3}" dt="2021-08-09T10:46:04.834" v="438"/>
          <ac:cxnSpMkLst>
            <pc:docMk/>
            <pc:sldMk cId="2858971015" sldId="267"/>
            <ac:cxnSpMk id="16" creationId="{EEFBDC43-ADB2-4EDE-8696-528BCABD17DA}"/>
          </ac:cxnSpMkLst>
        </pc:cxnChg>
      </pc:sldChg>
    </pc:docChg>
  </pc:docChgLst>
  <pc:docChgLst>
    <pc:chgData name="Holm, Kristiina M" userId="S::kristiina.holm_helsinki.fi#ext#@sanoma.onmicrosoft.com::13ceec02-1602-438f-9a14-69c3fedc9bc1" providerId="AD" clId="Web-{9DCCF0E3-D271-2371-A463-66A4C8FEE833}"/>
    <pc:docChg chg="addSld delSld modSld sldOrd">
      <pc:chgData name="Holm, Kristiina M" userId="S::kristiina.holm_helsinki.fi#ext#@sanoma.onmicrosoft.com::13ceec02-1602-438f-9a14-69c3fedc9bc1" providerId="AD" clId="Web-{9DCCF0E3-D271-2371-A463-66A4C8FEE833}" dt="2021-08-08T11:32:04.985" v="453" actId="20577"/>
      <pc:docMkLst>
        <pc:docMk/>
      </pc:docMkLst>
      <pc:sldChg chg="addSp modSp del">
        <pc:chgData name="Holm, Kristiina M" userId="S::kristiina.holm_helsinki.fi#ext#@sanoma.onmicrosoft.com::13ceec02-1602-438f-9a14-69c3fedc9bc1" providerId="AD" clId="Web-{9DCCF0E3-D271-2371-A463-66A4C8FEE833}" dt="2021-08-08T11:27:03.357" v="349"/>
        <pc:sldMkLst>
          <pc:docMk/>
          <pc:sldMk cId="0" sldId="257"/>
        </pc:sldMkLst>
        <pc:spChg chg="mod ord">
          <ac:chgData name="Holm, Kristiina M" userId="S::kristiina.holm_helsinki.fi#ext#@sanoma.onmicrosoft.com::13ceec02-1602-438f-9a14-69c3fedc9bc1" providerId="AD" clId="Web-{9DCCF0E3-D271-2371-A463-66A4C8FEE833}" dt="2021-08-08T11:20:29.957" v="67"/>
          <ac:spMkLst>
            <pc:docMk/>
            <pc:sldMk cId="0" sldId="257"/>
            <ac:spMk id="2" creationId="{D35E9EAD-8A9E-4412-838E-48C685B1DBBB}"/>
          </ac:spMkLst>
        </pc:spChg>
        <pc:spChg chg="mod">
          <ac:chgData name="Holm, Kristiina M" userId="S::kristiina.holm_helsinki.fi#ext#@sanoma.onmicrosoft.com::13ceec02-1602-438f-9a14-69c3fedc9bc1" providerId="AD" clId="Web-{9DCCF0E3-D271-2371-A463-66A4C8FEE833}" dt="2021-08-08T11:20:29.957" v="67"/>
          <ac:spMkLst>
            <pc:docMk/>
            <pc:sldMk cId="0" sldId="257"/>
            <ac:spMk id="60" creationId="{00000000-0000-0000-0000-000000000000}"/>
          </ac:spMkLst>
        </pc:spChg>
        <pc:spChg chg="mod">
          <ac:chgData name="Holm, Kristiina M" userId="S::kristiina.holm_helsinki.fi#ext#@sanoma.onmicrosoft.com::13ceec02-1602-438f-9a14-69c3fedc9bc1" providerId="AD" clId="Web-{9DCCF0E3-D271-2371-A463-66A4C8FEE833}" dt="2021-08-08T11:22:54.107" v="77" actId="20577"/>
          <ac:spMkLst>
            <pc:docMk/>
            <pc:sldMk cId="0" sldId="257"/>
            <ac:spMk id="80" creationId="{00000000-0000-0000-0000-000000000000}"/>
          </ac:spMkLst>
        </pc:spChg>
        <pc:picChg chg="add mod">
          <ac:chgData name="Holm, Kristiina M" userId="S::kristiina.holm_helsinki.fi#ext#@sanoma.onmicrosoft.com::13ceec02-1602-438f-9a14-69c3fedc9bc1" providerId="AD" clId="Web-{9DCCF0E3-D271-2371-A463-66A4C8FEE833}" dt="2021-08-08T11:20:29.957" v="67"/>
          <ac:picMkLst>
            <pc:docMk/>
            <pc:sldMk cId="0" sldId="257"/>
            <ac:picMk id="3" creationId="{A47C3103-A6C5-4492-836A-314D7472EA88}"/>
          </ac:picMkLst>
        </pc:picChg>
        <pc:picChg chg="add mod">
          <ac:chgData name="Holm, Kristiina M" userId="S::kristiina.holm_helsinki.fi#ext#@sanoma.onmicrosoft.com::13ceec02-1602-438f-9a14-69c3fedc9bc1" providerId="AD" clId="Web-{9DCCF0E3-D271-2371-A463-66A4C8FEE833}" dt="2021-08-08T11:20:29.957" v="67"/>
          <ac:picMkLst>
            <pc:docMk/>
            <pc:sldMk cId="0" sldId="257"/>
            <ac:picMk id="4" creationId="{EA588A36-0950-4212-8E38-5C029A20FFB0}"/>
          </ac:picMkLst>
        </pc:picChg>
      </pc:sldChg>
      <pc:sldChg chg="addSp delSp modSp">
        <pc:chgData name="Holm, Kristiina M" userId="S::kristiina.holm_helsinki.fi#ext#@sanoma.onmicrosoft.com::13ceec02-1602-438f-9a14-69c3fedc9bc1" providerId="AD" clId="Web-{9DCCF0E3-D271-2371-A463-66A4C8FEE833}" dt="2021-08-08T11:27:26.624" v="360" actId="20577"/>
        <pc:sldMkLst>
          <pc:docMk/>
          <pc:sldMk cId="0" sldId="259"/>
        </pc:sldMkLst>
        <pc:spChg chg="mod">
          <ac:chgData name="Holm, Kristiina M" userId="S::kristiina.holm_helsinki.fi#ext#@sanoma.onmicrosoft.com::13ceec02-1602-438f-9a14-69c3fedc9bc1" providerId="AD" clId="Web-{9DCCF0E3-D271-2371-A463-66A4C8FEE833}" dt="2021-08-08T11:27:11.498" v="352"/>
          <ac:spMkLst>
            <pc:docMk/>
            <pc:sldMk cId="0" sldId="259"/>
            <ac:spMk id="72" creationId="{00000000-0000-0000-0000-000000000000}"/>
          </ac:spMkLst>
        </pc:spChg>
        <pc:spChg chg="add del">
          <ac:chgData name="Holm, Kristiina M" userId="S::kristiina.holm_helsinki.fi#ext#@sanoma.onmicrosoft.com::13ceec02-1602-438f-9a14-69c3fedc9bc1" providerId="AD" clId="Web-{9DCCF0E3-D271-2371-A463-66A4C8FEE833}" dt="2021-08-08T11:27:11.498" v="352"/>
          <ac:spMkLst>
            <pc:docMk/>
            <pc:sldMk cId="0" sldId="259"/>
            <ac:spMk id="86" creationId="{39E4C68A-A4A9-48A4-9FF2-D2896B1EA01F}"/>
          </ac:spMkLst>
        </pc:spChg>
        <pc:spChg chg="add del">
          <ac:chgData name="Holm, Kristiina M" userId="S::kristiina.holm_helsinki.fi#ext#@sanoma.onmicrosoft.com::13ceec02-1602-438f-9a14-69c3fedc9bc1" providerId="AD" clId="Web-{9DCCF0E3-D271-2371-A463-66A4C8FEE833}" dt="2021-08-08T11:27:11.498" v="352"/>
          <ac:spMkLst>
            <pc:docMk/>
            <pc:sldMk cId="0" sldId="259"/>
            <ac:spMk id="88" creationId="{E2B9AEA5-52CB-49A6-AF8A-33502F291B91}"/>
          </ac:spMkLst>
        </pc:spChg>
        <pc:spChg chg="mod">
          <ac:chgData name="Holm, Kristiina M" userId="S::kristiina.holm_helsinki.fi#ext#@sanoma.onmicrosoft.com::13ceec02-1602-438f-9a14-69c3fedc9bc1" providerId="AD" clId="Web-{9DCCF0E3-D271-2371-A463-66A4C8FEE833}" dt="2021-08-08T11:27:26.624" v="360" actId="20577"/>
          <ac:spMkLst>
            <pc:docMk/>
            <pc:sldMk cId="0" sldId="259"/>
            <ac:spMk id="90" creationId="{00000000-0000-0000-0000-000000000000}"/>
          </ac:spMkLst>
        </pc:spChg>
        <pc:spChg chg="add">
          <ac:chgData name="Holm, Kristiina M" userId="S::kristiina.holm_helsinki.fi#ext#@sanoma.onmicrosoft.com::13ceec02-1602-438f-9a14-69c3fedc9bc1" providerId="AD" clId="Web-{9DCCF0E3-D271-2371-A463-66A4C8FEE833}" dt="2021-08-08T11:27:11.498" v="352"/>
          <ac:spMkLst>
            <pc:docMk/>
            <pc:sldMk cId="0" sldId="259"/>
            <ac:spMk id="92" creationId="{B0890400-BB8B-4A44-AB63-65C7CA223EBA}"/>
          </ac:spMkLst>
        </pc:spChg>
        <pc:spChg chg="add del">
          <ac:chgData name="Holm, Kristiina M" userId="S::kristiina.holm_helsinki.fi#ext#@sanoma.onmicrosoft.com::13ceec02-1602-438f-9a14-69c3fedc9bc1" providerId="AD" clId="Web-{9DCCF0E3-D271-2371-A463-66A4C8FEE833}" dt="2021-08-08T11:27:11.482" v="351"/>
          <ac:spMkLst>
            <pc:docMk/>
            <pc:sldMk cId="0" sldId="259"/>
            <ac:spMk id="95" creationId="{39E4C68A-A4A9-48A4-9FF2-D2896B1EA01F}"/>
          </ac:spMkLst>
        </pc:spChg>
        <pc:spChg chg="add del">
          <ac:chgData name="Holm, Kristiina M" userId="S::kristiina.holm_helsinki.fi#ext#@sanoma.onmicrosoft.com::13ceec02-1602-438f-9a14-69c3fedc9bc1" providerId="AD" clId="Web-{9DCCF0E3-D271-2371-A463-66A4C8FEE833}" dt="2021-08-08T11:27:11.482" v="351"/>
          <ac:spMkLst>
            <pc:docMk/>
            <pc:sldMk cId="0" sldId="259"/>
            <ac:spMk id="97" creationId="{E2B9AEA5-52CB-49A6-AF8A-33502F291B91}"/>
          </ac:spMkLst>
        </pc:spChg>
        <pc:cxnChg chg="add">
          <ac:chgData name="Holm, Kristiina M" userId="S::kristiina.holm_helsinki.fi#ext#@sanoma.onmicrosoft.com::13ceec02-1602-438f-9a14-69c3fedc9bc1" providerId="AD" clId="Web-{9DCCF0E3-D271-2371-A463-66A4C8FEE833}" dt="2021-08-08T11:27:11.498" v="352"/>
          <ac:cxnSpMkLst>
            <pc:docMk/>
            <pc:sldMk cId="0" sldId="259"/>
            <ac:cxnSpMk id="93" creationId="{4D39B797-CDC6-4529-8A36-9CBFC9816337}"/>
          </ac:cxnSpMkLst>
        </pc:cxnChg>
      </pc:sldChg>
      <pc:sldChg chg="modSp">
        <pc:chgData name="Holm, Kristiina M" userId="S::kristiina.holm_helsinki.fi#ext#@sanoma.onmicrosoft.com::13ceec02-1602-438f-9a14-69c3fedc9bc1" providerId="AD" clId="Web-{9DCCF0E3-D271-2371-A463-66A4C8FEE833}" dt="2021-08-08T11:27:53.563" v="382" actId="20577"/>
        <pc:sldMkLst>
          <pc:docMk/>
          <pc:sldMk cId="0" sldId="260"/>
        </pc:sldMkLst>
        <pc:spChg chg="mod">
          <ac:chgData name="Holm, Kristiina M" userId="S::kristiina.holm_helsinki.fi#ext#@sanoma.onmicrosoft.com::13ceec02-1602-438f-9a14-69c3fedc9bc1" providerId="AD" clId="Web-{9DCCF0E3-D271-2371-A463-66A4C8FEE833}" dt="2021-08-08T11:27:33.875" v="362" actId="20577"/>
          <ac:spMkLst>
            <pc:docMk/>
            <pc:sldMk cId="0" sldId="260"/>
            <ac:spMk id="78" creationId="{00000000-0000-0000-0000-000000000000}"/>
          </ac:spMkLst>
        </pc:spChg>
        <pc:spChg chg="mod">
          <ac:chgData name="Holm, Kristiina M" userId="S::kristiina.holm_helsinki.fi#ext#@sanoma.onmicrosoft.com::13ceec02-1602-438f-9a14-69c3fedc9bc1" providerId="AD" clId="Web-{9DCCF0E3-D271-2371-A463-66A4C8FEE833}" dt="2021-08-08T11:27:53.563" v="382" actId="20577"/>
          <ac:spMkLst>
            <pc:docMk/>
            <pc:sldMk cId="0" sldId="260"/>
            <ac:spMk id="79" creationId="{00000000-0000-0000-0000-000000000000}"/>
          </ac:spMkLst>
        </pc:spChg>
      </pc:sldChg>
      <pc:sldChg chg="addSp delSp modSp">
        <pc:chgData name="Holm, Kristiina M" userId="S::kristiina.holm_helsinki.fi#ext#@sanoma.onmicrosoft.com::13ceec02-1602-438f-9a14-69c3fedc9bc1" providerId="AD" clId="Web-{9DCCF0E3-D271-2371-A463-66A4C8FEE833}" dt="2021-08-08T11:31:17.264" v="433" actId="20577"/>
        <pc:sldMkLst>
          <pc:docMk/>
          <pc:sldMk cId="0" sldId="261"/>
        </pc:sldMkLst>
        <pc:spChg chg="mod">
          <ac:chgData name="Holm, Kristiina M" userId="S::kristiina.holm_helsinki.fi#ext#@sanoma.onmicrosoft.com::13ceec02-1602-438f-9a14-69c3fedc9bc1" providerId="AD" clId="Web-{9DCCF0E3-D271-2371-A463-66A4C8FEE833}" dt="2021-08-08T11:30:19.119" v="410" actId="20577"/>
          <ac:spMkLst>
            <pc:docMk/>
            <pc:sldMk cId="0" sldId="261"/>
            <ac:spMk id="84" creationId="{00000000-0000-0000-0000-000000000000}"/>
          </ac:spMkLst>
        </pc:spChg>
        <pc:spChg chg="mod">
          <ac:chgData name="Holm, Kristiina M" userId="S::kristiina.holm_helsinki.fi#ext#@sanoma.onmicrosoft.com::13ceec02-1602-438f-9a14-69c3fedc9bc1" providerId="AD" clId="Web-{9DCCF0E3-D271-2371-A463-66A4C8FEE833}" dt="2021-08-08T11:31:17.264" v="433" actId="20577"/>
          <ac:spMkLst>
            <pc:docMk/>
            <pc:sldMk cId="0" sldId="261"/>
            <ac:spMk id="85" creationId="{00000000-0000-0000-0000-000000000000}"/>
          </ac:spMkLst>
        </pc:spChg>
        <pc:picChg chg="add del mod">
          <ac:chgData name="Holm, Kristiina M" userId="S::kristiina.holm_helsinki.fi#ext#@sanoma.onmicrosoft.com::13ceec02-1602-438f-9a14-69c3fedc9bc1" providerId="AD" clId="Web-{9DCCF0E3-D271-2371-A463-66A4C8FEE833}" dt="2021-08-08T11:29:29.882" v="389"/>
          <ac:picMkLst>
            <pc:docMk/>
            <pc:sldMk cId="0" sldId="261"/>
            <ac:picMk id="2" creationId="{1AC0F713-0B27-4C41-82A7-F61B79908DB8}"/>
          </ac:picMkLst>
        </pc:picChg>
      </pc:sldChg>
      <pc:sldChg chg="modSp">
        <pc:chgData name="Holm, Kristiina M" userId="S::kristiina.holm_helsinki.fi#ext#@sanoma.onmicrosoft.com::13ceec02-1602-438f-9a14-69c3fedc9bc1" providerId="AD" clId="Web-{9DCCF0E3-D271-2371-A463-66A4C8FEE833}" dt="2021-08-08T11:32:04.985" v="453" actId="20577"/>
        <pc:sldMkLst>
          <pc:docMk/>
          <pc:sldMk cId="0" sldId="262"/>
        </pc:sldMkLst>
        <pc:spChg chg="mod">
          <ac:chgData name="Holm, Kristiina M" userId="S::kristiina.holm_helsinki.fi#ext#@sanoma.onmicrosoft.com::13ceec02-1602-438f-9a14-69c3fedc9bc1" providerId="AD" clId="Web-{9DCCF0E3-D271-2371-A463-66A4C8FEE833}" dt="2021-08-08T11:32:04.985" v="453" actId="20577"/>
          <ac:spMkLst>
            <pc:docMk/>
            <pc:sldMk cId="0" sldId="262"/>
            <ac:spMk id="91" creationId="{00000000-0000-0000-0000-000000000000}"/>
          </ac:spMkLst>
        </pc:spChg>
      </pc:sldChg>
      <pc:sldChg chg="addSp modSp">
        <pc:chgData name="Holm, Kristiina M" userId="S::kristiina.holm_helsinki.fi#ext#@sanoma.onmicrosoft.com::13ceec02-1602-438f-9a14-69c3fedc9bc1" providerId="AD" clId="Web-{9DCCF0E3-D271-2371-A463-66A4C8FEE833}" dt="2021-08-08T11:15:15.432" v="35" actId="20577"/>
        <pc:sldMkLst>
          <pc:docMk/>
          <pc:sldMk cId="0" sldId="265"/>
        </pc:sldMkLst>
        <pc:spChg chg="mod ord">
          <ac:chgData name="Holm, Kristiina M" userId="S::kristiina.holm_helsinki.fi#ext#@sanoma.onmicrosoft.com::13ceec02-1602-438f-9a14-69c3fedc9bc1" providerId="AD" clId="Web-{9DCCF0E3-D271-2371-A463-66A4C8FEE833}" dt="2021-08-08T11:14:12.647" v="22"/>
          <ac:spMkLst>
            <pc:docMk/>
            <pc:sldMk cId="0" sldId="265"/>
            <ac:spMk id="2" creationId="{FF9ED7DF-3BFF-4B11-98F5-3049523CF7A8}"/>
          </ac:spMkLst>
        </pc:spChg>
        <pc:spChg chg="mod">
          <ac:chgData name="Holm, Kristiina M" userId="S::kristiina.holm_helsinki.fi#ext#@sanoma.onmicrosoft.com::13ceec02-1602-438f-9a14-69c3fedc9bc1" providerId="AD" clId="Web-{9DCCF0E3-D271-2371-A463-66A4C8FEE833}" dt="2021-08-08T11:14:12.647" v="22"/>
          <ac:spMkLst>
            <pc:docMk/>
            <pc:sldMk cId="0" sldId="265"/>
            <ac:spMk id="108" creationId="{00000000-0000-0000-0000-000000000000}"/>
          </ac:spMkLst>
        </pc:spChg>
        <pc:spChg chg="mod">
          <ac:chgData name="Holm, Kristiina M" userId="S::kristiina.holm_helsinki.fi#ext#@sanoma.onmicrosoft.com::13ceec02-1602-438f-9a14-69c3fedc9bc1" providerId="AD" clId="Web-{9DCCF0E3-D271-2371-A463-66A4C8FEE833}" dt="2021-08-08T11:15:15.432" v="35" actId="20577"/>
          <ac:spMkLst>
            <pc:docMk/>
            <pc:sldMk cId="0" sldId="265"/>
            <ac:spMk id="109" creationId="{00000000-0000-0000-0000-000000000000}"/>
          </ac:spMkLst>
        </pc:spChg>
        <pc:picChg chg="add mod">
          <ac:chgData name="Holm, Kristiina M" userId="S::kristiina.holm_helsinki.fi#ext#@sanoma.onmicrosoft.com::13ceec02-1602-438f-9a14-69c3fedc9bc1" providerId="AD" clId="Web-{9DCCF0E3-D271-2371-A463-66A4C8FEE833}" dt="2021-08-08T11:14:12.647" v="22"/>
          <ac:picMkLst>
            <pc:docMk/>
            <pc:sldMk cId="0" sldId="265"/>
            <ac:picMk id="3" creationId="{877B4A8C-0968-42B3-A363-F79480C34922}"/>
          </ac:picMkLst>
        </pc:picChg>
      </pc:sldChg>
      <pc:sldChg chg="addSp modSp new mod ord setBg">
        <pc:chgData name="Holm, Kristiina M" userId="S::kristiina.holm_helsinki.fi#ext#@sanoma.onmicrosoft.com::13ceec02-1602-438f-9a14-69c3fedc9bc1" providerId="AD" clId="Web-{9DCCF0E3-D271-2371-A463-66A4C8FEE833}" dt="2021-08-08T11:27:59.767" v="387" actId="20577"/>
        <pc:sldMkLst>
          <pc:docMk/>
          <pc:sldMk cId="3313233839" sldId="266"/>
        </pc:sldMkLst>
        <pc:spChg chg="mod">
          <ac:chgData name="Holm, Kristiina M" userId="S::kristiina.holm_helsinki.fi#ext#@sanoma.onmicrosoft.com::13ceec02-1602-438f-9a14-69c3fedc9bc1" providerId="AD" clId="Web-{9DCCF0E3-D271-2371-A463-66A4C8FEE833}" dt="2021-08-08T11:26:41.481" v="335"/>
          <ac:spMkLst>
            <pc:docMk/>
            <pc:sldMk cId="3313233839" sldId="266"/>
            <ac:spMk id="2" creationId="{19642CFE-7139-4042-8078-5164A3E1AEAC}"/>
          </ac:spMkLst>
        </pc:spChg>
        <pc:spChg chg="mod">
          <ac:chgData name="Holm, Kristiina M" userId="S::kristiina.holm_helsinki.fi#ext#@sanoma.onmicrosoft.com::13ceec02-1602-438f-9a14-69c3fedc9bc1" providerId="AD" clId="Web-{9DCCF0E3-D271-2371-A463-66A4C8FEE833}" dt="2021-08-08T11:26:59.841" v="348" actId="14100"/>
          <ac:spMkLst>
            <pc:docMk/>
            <pc:sldMk cId="3313233839" sldId="266"/>
            <ac:spMk id="3" creationId="{3A224A5A-9F62-4B62-98A3-4835B4D95204}"/>
          </ac:spMkLst>
        </pc:spChg>
        <pc:spChg chg="mod ord">
          <ac:chgData name="Holm, Kristiina M" userId="S::kristiina.holm_helsinki.fi#ext#@sanoma.onmicrosoft.com::13ceec02-1602-438f-9a14-69c3fedc9bc1" providerId="AD" clId="Web-{9DCCF0E3-D271-2371-A463-66A4C8FEE833}" dt="2021-08-08T11:27:59.767" v="387" actId="20577"/>
          <ac:spMkLst>
            <pc:docMk/>
            <pc:sldMk cId="3313233839" sldId="266"/>
            <ac:spMk id="4" creationId="{9EE0D419-ED35-4AAB-A671-834038829AB7}"/>
          </ac:spMkLst>
        </pc:spChg>
        <pc:picChg chg="add">
          <ac:chgData name="Holm, Kristiina M" userId="S::kristiina.holm_helsinki.fi#ext#@sanoma.onmicrosoft.com::13ceec02-1602-438f-9a14-69c3fedc9bc1" providerId="AD" clId="Web-{9DCCF0E3-D271-2371-A463-66A4C8FEE833}" dt="2021-08-08T11:26:34.168" v="333"/>
          <ac:picMkLst>
            <pc:docMk/>
            <pc:sldMk cId="3313233839" sldId="266"/>
            <ac:picMk id="6" creationId="{21022A6D-C95C-46BA-8D1D-01F37F1C41F6}"/>
          </ac:picMkLst>
        </pc:picChg>
        <pc:picChg chg="add">
          <ac:chgData name="Holm, Kristiina M" userId="S::kristiina.holm_helsinki.fi#ext#@sanoma.onmicrosoft.com::13ceec02-1602-438f-9a14-69c3fedc9bc1" providerId="AD" clId="Web-{9DCCF0E3-D271-2371-A463-66A4C8FEE833}" dt="2021-08-08T11:26:38.230" v="334"/>
          <ac:picMkLst>
            <pc:docMk/>
            <pc:sldMk cId="3313233839" sldId="266"/>
            <ac:picMk id="8" creationId="{E1FDE46B-7E3E-4E3C-9AB1-7148AB2109F5}"/>
          </ac:picMkLst>
        </pc:picChg>
      </pc:sldChg>
    </pc:docChg>
  </pc:docChgLst>
  <pc:docChgLst>
    <pc:chgData name="Holm, Kristiina M" userId="S::kristiina.holm_helsinki.fi#ext#@sanoma.onmicrosoft.com::13ceec02-1602-438f-9a14-69c3fedc9bc1" providerId="AD" clId="Web-{ADAB36E8-42D7-1978-E88E-EE477C12004A}"/>
    <pc:docChg chg="modSld">
      <pc:chgData name="Holm, Kristiina M" userId="S::kristiina.holm_helsinki.fi#ext#@sanoma.onmicrosoft.com::13ceec02-1602-438f-9a14-69c3fedc9bc1" providerId="AD" clId="Web-{ADAB36E8-42D7-1978-E88E-EE477C12004A}" dt="2021-08-09T10:34:04.759" v="90" actId="20577"/>
      <pc:docMkLst>
        <pc:docMk/>
      </pc:docMkLst>
      <pc:sldChg chg="addSp delSp modSp">
        <pc:chgData name="Holm, Kristiina M" userId="S::kristiina.holm_helsinki.fi#ext#@sanoma.onmicrosoft.com::13ceec02-1602-438f-9a14-69c3fedc9bc1" providerId="AD" clId="Web-{ADAB36E8-42D7-1978-E88E-EE477C12004A}" dt="2021-08-09T10:27:28.984" v="30"/>
        <pc:sldMkLst>
          <pc:docMk/>
          <pc:sldMk cId="0" sldId="259"/>
        </pc:sldMkLst>
        <pc:spChg chg="mod ord">
          <ac:chgData name="Holm, Kristiina M" userId="S::kristiina.holm_helsinki.fi#ext#@sanoma.onmicrosoft.com::13ceec02-1602-438f-9a14-69c3fedc9bc1" providerId="AD" clId="Web-{ADAB36E8-42D7-1978-E88E-EE477C12004A}" dt="2021-08-09T10:27:28.984" v="30"/>
          <ac:spMkLst>
            <pc:docMk/>
            <pc:sldMk cId="0" sldId="259"/>
            <ac:spMk id="2" creationId="{63E9D717-794C-48DC-82EB-7ACD63F49B03}"/>
          </ac:spMkLst>
        </pc:spChg>
        <pc:spChg chg="mod">
          <ac:chgData name="Holm, Kristiina M" userId="S::kristiina.holm_helsinki.fi#ext#@sanoma.onmicrosoft.com::13ceec02-1602-438f-9a14-69c3fedc9bc1" providerId="AD" clId="Web-{ADAB36E8-42D7-1978-E88E-EE477C12004A}" dt="2021-08-09T10:27:28.984" v="30"/>
          <ac:spMkLst>
            <pc:docMk/>
            <pc:sldMk cId="0" sldId="259"/>
            <ac:spMk id="72" creationId="{00000000-0000-0000-0000-000000000000}"/>
          </ac:spMkLst>
        </pc:spChg>
        <pc:spChg chg="mod">
          <ac:chgData name="Holm, Kristiina M" userId="S::kristiina.holm_helsinki.fi#ext#@sanoma.onmicrosoft.com::13ceec02-1602-438f-9a14-69c3fedc9bc1" providerId="AD" clId="Web-{ADAB36E8-42D7-1978-E88E-EE477C12004A}" dt="2021-08-09T10:27:28.984" v="30"/>
          <ac:spMkLst>
            <pc:docMk/>
            <pc:sldMk cId="0" sldId="259"/>
            <ac:spMk id="90" creationId="{00000000-0000-0000-0000-000000000000}"/>
          </ac:spMkLst>
        </pc:spChg>
        <pc:spChg chg="del">
          <ac:chgData name="Holm, Kristiina M" userId="S::kristiina.holm_helsinki.fi#ext#@sanoma.onmicrosoft.com::13ceec02-1602-438f-9a14-69c3fedc9bc1" providerId="AD" clId="Web-{ADAB36E8-42D7-1978-E88E-EE477C12004A}" dt="2021-08-09T10:23:23.431" v="8"/>
          <ac:spMkLst>
            <pc:docMk/>
            <pc:sldMk cId="0" sldId="259"/>
            <ac:spMk id="92" creationId="{B0890400-BB8B-4A44-AB63-65C7CA223EBA}"/>
          </ac:spMkLst>
        </pc:spChg>
        <pc:picChg chg="add del mod">
          <ac:chgData name="Holm, Kristiina M" userId="S::kristiina.holm_helsinki.fi#ext#@sanoma.onmicrosoft.com::13ceec02-1602-438f-9a14-69c3fedc9bc1" providerId="AD" clId="Web-{ADAB36E8-42D7-1978-E88E-EE477C12004A}" dt="2021-08-09T10:24:25.901" v="16"/>
          <ac:picMkLst>
            <pc:docMk/>
            <pc:sldMk cId="0" sldId="259"/>
            <ac:picMk id="3" creationId="{5A15AF89-B4D0-4490-8E03-2265E2D58370}"/>
          </ac:picMkLst>
        </pc:picChg>
        <pc:picChg chg="add mod">
          <ac:chgData name="Holm, Kristiina M" userId="S::kristiina.holm_helsinki.fi#ext#@sanoma.onmicrosoft.com::13ceec02-1602-438f-9a14-69c3fedc9bc1" providerId="AD" clId="Web-{ADAB36E8-42D7-1978-E88E-EE477C12004A}" dt="2021-08-09T10:27:28.984" v="30"/>
          <ac:picMkLst>
            <pc:docMk/>
            <pc:sldMk cId="0" sldId="259"/>
            <ac:picMk id="4" creationId="{70D48CA2-EBA1-4D22-A7AE-C811D02D8012}"/>
          </ac:picMkLst>
        </pc:picChg>
        <pc:cxnChg chg="del">
          <ac:chgData name="Holm, Kristiina M" userId="S::kristiina.holm_helsinki.fi#ext#@sanoma.onmicrosoft.com::13ceec02-1602-438f-9a14-69c3fedc9bc1" providerId="AD" clId="Web-{ADAB36E8-42D7-1978-E88E-EE477C12004A}" dt="2021-08-09T10:23:23.431" v="8"/>
          <ac:cxnSpMkLst>
            <pc:docMk/>
            <pc:sldMk cId="0" sldId="259"/>
            <ac:cxnSpMk id="93" creationId="{4D39B797-CDC6-4529-8A36-9CBFC9816337}"/>
          </ac:cxnSpMkLst>
        </pc:cxnChg>
      </pc:sldChg>
      <pc:sldChg chg="modSp">
        <pc:chgData name="Holm, Kristiina M" userId="S::kristiina.holm_helsinki.fi#ext#@sanoma.onmicrosoft.com::13ceec02-1602-438f-9a14-69c3fedc9bc1" providerId="AD" clId="Web-{ADAB36E8-42D7-1978-E88E-EE477C12004A}" dt="2021-08-09T10:19:49.457" v="4" actId="14100"/>
        <pc:sldMkLst>
          <pc:docMk/>
          <pc:sldMk cId="0" sldId="260"/>
        </pc:sldMkLst>
        <pc:spChg chg="mod">
          <ac:chgData name="Holm, Kristiina M" userId="S::kristiina.holm_helsinki.fi#ext#@sanoma.onmicrosoft.com::13ceec02-1602-438f-9a14-69c3fedc9bc1" providerId="AD" clId="Web-{ADAB36E8-42D7-1978-E88E-EE477C12004A}" dt="2021-08-09T10:19:49.457" v="4" actId="14100"/>
          <ac:spMkLst>
            <pc:docMk/>
            <pc:sldMk cId="0" sldId="260"/>
            <ac:spMk id="79" creationId="{00000000-0000-0000-0000-000000000000}"/>
          </ac:spMkLst>
        </pc:spChg>
        <pc:picChg chg="mod">
          <ac:chgData name="Holm, Kristiina M" userId="S::kristiina.holm_helsinki.fi#ext#@sanoma.onmicrosoft.com::13ceec02-1602-438f-9a14-69c3fedc9bc1" providerId="AD" clId="Web-{ADAB36E8-42D7-1978-E88E-EE477C12004A}" dt="2021-08-09T10:19:46.379" v="3" actId="14100"/>
          <ac:picMkLst>
            <pc:docMk/>
            <pc:sldMk cId="0" sldId="260"/>
            <ac:picMk id="3" creationId="{13F27073-D77C-4BEA-9953-362B233C9DC2}"/>
          </ac:picMkLst>
        </pc:picChg>
      </pc:sldChg>
      <pc:sldChg chg="addSp modSp">
        <pc:chgData name="Holm, Kristiina M" userId="S::kristiina.holm_helsinki.fi#ext#@sanoma.onmicrosoft.com::13ceec02-1602-438f-9a14-69c3fedc9bc1" providerId="AD" clId="Web-{ADAB36E8-42D7-1978-E88E-EE477C12004A}" dt="2021-08-09T10:34:04.759" v="90" actId="20577"/>
        <pc:sldMkLst>
          <pc:docMk/>
          <pc:sldMk cId="0" sldId="262"/>
        </pc:sldMkLst>
        <pc:spChg chg="mod ord">
          <ac:chgData name="Holm, Kristiina M" userId="S::kristiina.holm_helsinki.fi#ext#@sanoma.onmicrosoft.com::13ceec02-1602-438f-9a14-69c3fedc9bc1" providerId="AD" clId="Web-{ADAB36E8-42D7-1978-E88E-EE477C12004A}" dt="2021-08-09T10:24:53.261" v="27" actId="1076"/>
          <ac:spMkLst>
            <pc:docMk/>
            <pc:sldMk cId="0" sldId="262"/>
            <ac:spMk id="2" creationId="{371A0024-4645-49D3-9C9E-60056B1E2C5B}"/>
          </ac:spMkLst>
        </pc:spChg>
        <pc:spChg chg="mod">
          <ac:chgData name="Holm, Kristiina M" userId="S::kristiina.holm_helsinki.fi#ext#@sanoma.onmicrosoft.com::13ceec02-1602-438f-9a14-69c3fedc9bc1" providerId="AD" clId="Web-{ADAB36E8-42D7-1978-E88E-EE477C12004A}" dt="2021-08-09T10:33:03.929" v="70" actId="20577"/>
          <ac:spMkLst>
            <pc:docMk/>
            <pc:sldMk cId="0" sldId="262"/>
            <ac:spMk id="90" creationId="{00000000-0000-0000-0000-000000000000}"/>
          </ac:spMkLst>
        </pc:spChg>
        <pc:spChg chg="mod">
          <ac:chgData name="Holm, Kristiina M" userId="S::kristiina.holm_helsinki.fi#ext#@sanoma.onmicrosoft.com::13ceec02-1602-438f-9a14-69c3fedc9bc1" providerId="AD" clId="Web-{ADAB36E8-42D7-1978-E88E-EE477C12004A}" dt="2021-08-09T10:34:04.759" v="90" actId="20577"/>
          <ac:spMkLst>
            <pc:docMk/>
            <pc:sldMk cId="0" sldId="262"/>
            <ac:spMk id="91" creationId="{00000000-0000-0000-0000-000000000000}"/>
          </ac:spMkLst>
        </pc:spChg>
        <pc:picChg chg="add mod">
          <ac:chgData name="Holm, Kristiina M" userId="S::kristiina.holm_helsinki.fi#ext#@sanoma.onmicrosoft.com::13ceec02-1602-438f-9a14-69c3fedc9bc1" providerId="AD" clId="Web-{ADAB36E8-42D7-1978-E88E-EE477C12004A}" dt="2021-08-09T10:33:20.742" v="76" actId="1076"/>
          <ac:picMkLst>
            <pc:docMk/>
            <pc:sldMk cId="0" sldId="262"/>
            <ac:picMk id="3" creationId="{D62E4C10-70B7-47F4-AC39-31E4D23C9685}"/>
          </ac:picMkLst>
        </pc:picChg>
      </pc:sldChg>
      <pc:sldChg chg="addSp delSp modSp">
        <pc:chgData name="Holm, Kristiina M" userId="S::kristiina.holm_helsinki.fi#ext#@sanoma.onmicrosoft.com::13ceec02-1602-438f-9a14-69c3fedc9bc1" providerId="AD" clId="Web-{ADAB36E8-42D7-1978-E88E-EE477C12004A}" dt="2021-08-09T10:32:51.273" v="60" actId="20577"/>
        <pc:sldMkLst>
          <pc:docMk/>
          <pc:sldMk cId="0" sldId="263"/>
        </pc:sldMkLst>
        <pc:spChg chg="mod">
          <ac:chgData name="Holm, Kristiina M" userId="S::kristiina.holm_helsinki.fi#ext#@sanoma.onmicrosoft.com::13ceec02-1602-438f-9a14-69c3fedc9bc1" providerId="AD" clId="Web-{ADAB36E8-42D7-1978-E88E-EE477C12004A}" dt="2021-08-09T10:32:51.273" v="60" actId="20577"/>
          <ac:spMkLst>
            <pc:docMk/>
            <pc:sldMk cId="0" sldId="263"/>
            <ac:spMk id="96" creationId="{00000000-0000-0000-0000-000000000000}"/>
          </ac:spMkLst>
        </pc:spChg>
        <pc:spChg chg="mod">
          <ac:chgData name="Holm, Kristiina M" userId="S::kristiina.holm_helsinki.fi#ext#@sanoma.onmicrosoft.com::13ceec02-1602-438f-9a14-69c3fedc9bc1" providerId="AD" clId="Web-{ADAB36E8-42D7-1978-E88E-EE477C12004A}" dt="2021-08-09T10:31:45.943" v="42" actId="20577"/>
          <ac:spMkLst>
            <pc:docMk/>
            <pc:sldMk cId="0" sldId="263"/>
            <ac:spMk id="97" creationId="{00000000-0000-0000-0000-000000000000}"/>
          </ac:spMkLst>
        </pc:spChg>
        <pc:spChg chg="del">
          <ac:chgData name="Holm, Kristiina M" userId="S::kristiina.holm_helsinki.fi#ext#@sanoma.onmicrosoft.com::13ceec02-1602-438f-9a14-69c3fedc9bc1" providerId="AD" clId="Web-{ADAB36E8-42D7-1978-E88E-EE477C12004A}" dt="2021-08-09T10:30:15.894" v="35"/>
          <ac:spMkLst>
            <pc:docMk/>
            <pc:sldMk cId="0" sldId="263"/>
            <ac:spMk id="104" creationId="{B0890400-BB8B-4A44-AB63-65C7CA223EBA}"/>
          </ac:spMkLst>
        </pc:spChg>
        <pc:picChg chg="add mod modCrop">
          <ac:chgData name="Holm, Kristiina M" userId="S::kristiina.holm_helsinki.fi#ext#@sanoma.onmicrosoft.com::13ceec02-1602-438f-9a14-69c3fedc9bc1" providerId="AD" clId="Web-{ADAB36E8-42D7-1978-E88E-EE477C12004A}" dt="2021-08-09T10:30:25.222" v="37"/>
          <ac:picMkLst>
            <pc:docMk/>
            <pc:sldMk cId="0" sldId="263"/>
            <ac:picMk id="2" creationId="{8248C0E0-CDD2-4825-84A6-875D6518C646}"/>
          </ac:picMkLst>
        </pc:picChg>
        <pc:cxnChg chg="del">
          <ac:chgData name="Holm, Kristiina M" userId="S::kristiina.holm_helsinki.fi#ext#@sanoma.onmicrosoft.com::13ceec02-1602-438f-9a14-69c3fedc9bc1" providerId="AD" clId="Web-{ADAB36E8-42D7-1978-E88E-EE477C12004A}" dt="2021-08-09T10:30:15.894" v="35"/>
          <ac:cxnSpMkLst>
            <pc:docMk/>
            <pc:sldMk cId="0" sldId="263"/>
            <ac:cxnSpMk id="102" creationId="{B821C225-5C4D-4168-90AF-3D263D72CBA2}"/>
          </ac:cxnSpMkLst>
        </pc:cxnChg>
        <pc:cxnChg chg="del">
          <ac:chgData name="Holm, Kristiina M" userId="S::kristiina.holm_helsinki.fi#ext#@sanoma.onmicrosoft.com::13ceec02-1602-438f-9a14-69c3fedc9bc1" providerId="AD" clId="Web-{ADAB36E8-42D7-1978-E88E-EE477C12004A}" dt="2021-08-09T10:30:15.894" v="35"/>
          <ac:cxnSpMkLst>
            <pc:docMk/>
            <pc:sldMk cId="0" sldId="263"/>
            <ac:cxnSpMk id="106" creationId="{4D39B797-CDC6-4529-8A36-9CBFC9816337}"/>
          </ac:cxnSpMkLst>
        </pc:cxnChg>
        <pc:cxnChg chg="add">
          <ac:chgData name="Holm, Kristiina M" userId="S::kristiina.holm_helsinki.fi#ext#@sanoma.onmicrosoft.com::13ceec02-1602-438f-9a14-69c3fedc9bc1" providerId="AD" clId="Web-{ADAB36E8-42D7-1978-E88E-EE477C12004A}" dt="2021-08-09T10:30:15.894" v="35"/>
          <ac:cxnSpMkLst>
            <pc:docMk/>
            <pc:sldMk cId="0" sldId="263"/>
            <ac:cxnSpMk id="111" creationId="{15F1CC53-719A-4763-BF30-5E25A63CEF3C}"/>
          </ac:cxnSpMkLst>
        </pc:cxnChg>
      </pc:sldChg>
      <pc:sldChg chg="addSp delSp modSp">
        <pc:chgData name="Holm, Kristiina M" userId="S::kristiina.holm_helsinki.fi#ext#@sanoma.onmicrosoft.com::13ceec02-1602-438f-9a14-69c3fedc9bc1" providerId="AD" clId="Web-{ADAB36E8-42D7-1978-E88E-EE477C12004A}" dt="2021-08-09T10:29:28.784" v="33"/>
        <pc:sldMkLst>
          <pc:docMk/>
          <pc:sldMk cId="0" sldId="264"/>
        </pc:sldMkLst>
        <pc:spChg chg="mod">
          <ac:chgData name="Holm, Kristiina M" userId="S::kristiina.holm_helsinki.fi#ext#@sanoma.onmicrosoft.com::13ceec02-1602-438f-9a14-69c3fedc9bc1" providerId="AD" clId="Web-{ADAB36E8-42D7-1978-E88E-EE477C12004A}" dt="2021-08-09T10:29:28.784" v="32"/>
          <ac:spMkLst>
            <pc:docMk/>
            <pc:sldMk cId="0" sldId="264"/>
            <ac:spMk id="102" creationId="{00000000-0000-0000-0000-000000000000}"/>
          </ac:spMkLst>
        </pc:spChg>
        <pc:spChg chg="mod">
          <ac:chgData name="Holm, Kristiina M" userId="S::kristiina.holm_helsinki.fi#ext#@sanoma.onmicrosoft.com::13ceec02-1602-438f-9a14-69c3fedc9bc1" providerId="AD" clId="Web-{ADAB36E8-42D7-1978-E88E-EE477C12004A}" dt="2021-08-09T10:29:28.784" v="32"/>
          <ac:spMkLst>
            <pc:docMk/>
            <pc:sldMk cId="0" sldId="264"/>
            <ac:spMk id="103" creationId="{00000000-0000-0000-0000-000000000000}"/>
          </ac:spMkLst>
        </pc:spChg>
        <pc:spChg chg="del">
          <ac:chgData name="Holm, Kristiina M" userId="S::kristiina.holm_helsinki.fi#ext#@sanoma.onmicrosoft.com::13ceec02-1602-438f-9a14-69c3fedc9bc1" providerId="AD" clId="Web-{ADAB36E8-42D7-1978-E88E-EE477C12004A}" dt="2021-08-09T10:21:35.069" v="6"/>
          <ac:spMkLst>
            <pc:docMk/>
            <pc:sldMk cId="0" sldId="264"/>
            <ac:spMk id="110" creationId="{B0890400-BB8B-4A44-AB63-65C7CA223EBA}"/>
          </ac:spMkLst>
        </pc:spChg>
        <pc:spChg chg="add del">
          <ac:chgData name="Holm, Kristiina M" userId="S::kristiina.holm_helsinki.fi#ext#@sanoma.onmicrosoft.com::13ceec02-1602-438f-9a14-69c3fedc9bc1" providerId="AD" clId="Web-{ADAB36E8-42D7-1978-E88E-EE477C12004A}" dt="2021-08-09T10:29:28.784" v="32"/>
          <ac:spMkLst>
            <pc:docMk/>
            <pc:sldMk cId="0" sldId="264"/>
            <ac:spMk id="124" creationId="{6109556B-EAE9-4435-B409-0519F2CBDB14}"/>
          </ac:spMkLst>
        </pc:spChg>
        <pc:picChg chg="add mod">
          <ac:chgData name="Holm, Kristiina M" userId="S::kristiina.holm_helsinki.fi#ext#@sanoma.onmicrosoft.com::13ceec02-1602-438f-9a14-69c3fedc9bc1" providerId="AD" clId="Web-{ADAB36E8-42D7-1978-E88E-EE477C12004A}" dt="2021-08-09T10:21:35.069" v="6"/>
          <ac:picMkLst>
            <pc:docMk/>
            <pc:sldMk cId="0" sldId="264"/>
            <ac:picMk id="2" creationId="{CE7F1147-6BD0-4EFE-AC7F-FA61C2D9CEBE}"/>
          </ac:picMkLst>
        </pc:picChg>
        <pc:cxnChg chg="del">
          <ac:chgData name="Holm, Kristiina M" userId="S::kristiina.holm_helsinki.fi#ext#@sanoma.onmicrosoft.com::13ceec02-1602-438f-9a14-69c3fedc9bc1" providerId="AD" clId="Web-{ADAB36E8-42D7-1978-E88E-EE477C12004A}" dt="2021-08-09T10:21:35.069" v="6"/>
          <ac:cxnSpMkLst>
            <pc:docMk/>
            <pc:sldMk cId="0" sldId="264"/>
            <ac:cxnSpMk id="108" creationId="{B821C225-5C4D-4168-90AF-3D263D72CBA2}"/>
          </ac:cxnSpMkLst>
        </pc:cxnChg>
        <pc:cxnChg chg="del">
          <ac:chgData name="Holm, Kristiina M" userId="S::kristiina.holm_helsinki.fi#ext#@sanoma.onmicrosoft.com::13ceec02-1602-438f-9a14-69c3fedc9bc1" providerId="AD" clId="Web-{ADAB36E8-42D7-1978-E88E-EE477C12004A}" dt="2021-08-09T10:21:35.069" v="6"/>
          <ac:cxnSpMkLst>
            <pc:docMk/>
            <pc:sldMk cId="0" sldId="264"/>
            <ac:cxnSpMk id="112" creationId="{4D39B797-CDC6-4529-8A36-9CBFC9816337}"/>
          </ac:cxnSpMkLst>
        </pc:cxnChg>
        <pc:cxnChg chg="add del">
          <ac:chgData name="Holm, Kristiina M" userId="S::kristiina.holm_helsinki.fi#ext#@sanoma.onmicrosoft.com::13ceec02-1602-438f-9a14-69c3fedc9bc1" providerId="AD" clId="Web-{ADAB36E8-42D7-1978-E88E-EE477C12004A}" dt="2021-08-09T10:29:28.784" v="33"/>
          <ac:cxnSpMkLst>
            <pc:docMk/>
            <pc:sldMk cId="0" sldId="264"/>
            <ac:cxnSpMk id="117" creationId="{15F1CC53-719A-4763-BF30-5E25A63CEF3C}"/>
          </ac:cxnSpMkLst>
        </pc:cxnChg>
        <pc:cxnChg chg="add">
          <ac:chgData name="Holm, Kristiina M" userId="S::kristiina.holm_helsinki.fi#ext#@sanoma.onmicrosoft.com::13ceec02-1602-438f-9a14-69c3fedc9bc1" providerId="AD" clId="Web-{ADAB36E8-42D7-1978-E88E-EE477C12004A}" dt="2021-08-09T10:29:28.784" v="33"/>
          <ac:cxnSpMkLst>
            <pc:docMk/>
            <pc:sldMk cId="0" sldId="264"/>
            <ac:cxnSpMk id="119" creationId="{15F1CC53-719A-4763-BF30-5E25A63CEF3C}"/>
          </ac:cxnSpMkLst>
        </pc:cxnChg>
        <pc:cxnChg chg="add del">
          <ac:chgData name="Holm, Kristiina M" userId="S::kristiina.holm_helsinki.fi#ext#@sanoma.onmicrosoft.com::13ceec02-1602-438f-9a14-69c3fedc9bc1" providerId="AD" clId="Web-{ADAB36E8-42D7-1978-E88E-EE477C12004A}" dt="2021-08-09T10:29:28.784" v="32"/>
          <ac:cxnSpMkLst>
            <pc:docMk/>
            <pc:sldMk cId="0" sldId="264"/>
            <ac:cxnSpMk id="122" creationId="{15F1CC53-719A-4763-BF30-5E25A63CEF3C}"/>
          </ac:cxnSpMkLst>
        </pc:cxnChg>
        <pc:cxnChg chg="add del">
          <ac:chgData name="Holm, Kristiina M" userId="S::kristiina.holm_helsinki.fi#ext#@sanoma.onmicrosoft.com::13ceec02-1602-438f-9a14-69c3fedc9bc1" providerId="AD" clId="Web-{ADAB36E8-42D7-1978-E88E-EE477C12004A}" dt="2021-08-09T10:29:28.784" v="32"/>
          <ac:cxnSpMkLst>
            <pc:docMk/>
            <pc:sldMk cId="0" sldId="264"/>
            <ac:cxnSpMk id="126" creationId="{5814CCBE-423E-41B2-A9F3-82679F490EF4}"/>
          </ac:cxnSpMkLst>
        </pc:cxnChg>
      </pc:sldChg>
      <pc:sldChg chg="modSp">
        <pc:chgData name="Holm, Kristiina M" userId="S::kristiina.holm_helsinki.fi#ext#@sanoma.onmicrosoft.com::13ceec02-1602-438f-9a14-69c3fedc9bc1" providerId="AD" clId="Web-{ADAB36E8-42D7-1978-E88E-EE477C12004A}" dt="2021-08-09T10:19:29.144" v="2" actId="14100"/>
        <pc:sldMkLst>
          <pc:docMk/>
          <pc:sldMk cId="3313233839" sldId="266"/>
        </pc:sldMkLst>
        <pc:spChg chg="mod">
          <ac:chgData name="Holm, Kristiina M" userId="S::kristiina.holm_helsinki.fi#ext#@sanoma.onmicrosoft.com::13ceec02-1602-438f-9a14-69c3fedc9bc1" providerId="AD" clId="Web-{ADAB36E8-42D7-1978-E88E-EE477C12004A}" dt="2021-08-09T10:19:29.144" v="2" actId="14100"/>
          <ac:spMkLst>
            <pc:docMk/>
            <pc:sldMk cId="3313233839" sldId="266"/>
            <ac:spMk id="3" creationId="{3A224A5A-9F62-4B62-98A3-4835B4D95204}"/>
          </ac:spMkLst>
        </pc:spChg>
      </pc:sldChg>
    </pc:docChg>
  </pc:docChgLst>
  <pc:docChgLst>
    <pc:chgData name="Holm, Kristiina M" userId="S::kristiina.holm_helsinki.fi#ext#@sanoma.onmicrosoft.com::13ceec02-1602-438f-9a14-69c3fedc9bc1" providerId="AD" clId="Web-{090A372C-5FCB-3CF6-FC4E-E62278B61565}"/>
    <pc:docChg chg="modSld">
      <pc:chgData name="Holm, Kristiina M" userId="S::kristiina.holm_helsinki.fi#ext#@sanoma.onmicrosoft.com::13ceec02-1602-438f-9a14-69c3fedc9bc1" providerId="AD" clId="Web-{090A372C-5FCB-3CF6-FC4E-E62278B61565}" dt="2021-08-08T18:04:52.381" v="683" actId="20577"/>
      <pc:docMkLst>
        <pc:docMk/>
      </pc:docMkLst>
      <pc:sldChg chg="addSp modSp">
        <pc:chgData name="Holm, Kristiina M" userId="S::kristiina.holm_helsinki.fi#ext#@sanoma.onmicrosoft.com::13ceec02-1602-438f-9a14-69c3fedc9bc1" providerId="AD" clId="Web-{090A372C-5FCB-3CF6-FC4E-E62278B61565}" dt="2021-08-08T17:14:16.534" v="262" actId="20577"/>
        <pc:sldMkLst>
          <pc:docMk/>
          <pc:sldMk cId="0" sldId="260"/>
        </pc:sldMkLst>
        <pc:spChg chg="mod">
          <ac:chgData name="Holm, Kristiina M" userId="S::kristiina.holm_helsinki.fi#ext#@sanoma.onmicrosoft.com::13ceec02-1602-438f-9a14-69c3fedc9bc1" providerId="AD" clId="Web-{090A372C-5FCB-3CF6-FC4E-E62278B61565}" dt="2021-08-08T17:13:00.578" v="229" actId="1076"/>
          <ac:spMkLst>
            <pc:docMk/>
            <pc:sldMk cId="0" sldId="260"/>
            <ac:spMk id="2" creationId="{DD9584C1-BABB-48EE-963B-BCAFC2A93E93}"/>
          </ac:spMkLst>
        </pc:spChg>
        <pc:spChg chg="mod">
          <ac:chgData name="Holm, Kristiina M" userId="S::kristiina.holm_helsinki.fi#ext#@sanoma.onmicrosoft.com::13ceec02-1602-438f-9a14-69c3fedc9bc1" providerId="AD" clId="Web-{090A372C-5FCB-3CF6-FC4E-E62278B61565}" dt="2021-08-08T17:12:28.906" v="216"/>
          <ac:spMkLst>
            <pc:docMk/>
            <pc:sldMk cId="0" sldId="260"/>
            <ac:spMk id="78" creationId="{00000000-0000-0000-0000-000000000000}"/>
          </ac:spMkLst>
        </pc:spChg>
        <pc:spChg chg="mod">
          <ac:chgData name="Holm, Kristiina M" userId="S::kristiina.holm_helsinki.fi#ext#@sanoma.onmicrosoft.com::13ceec02-1602-438f-9a14-69c3fedc9bc1" providerId="AD" clId="Web-{090A372C-5FCB-3CF6-FC4E-E62278B61565}" dt="2021-08-08T17:14:16.534" v="262" actId="20577"/>
          <ac:spMkLst>
            <pc:docMk/>
            <pc:sldMk cId="0" sldId="260"/>
            <ac:spMk id="79" creationId="{00000000-0000-0000-0000-000000000000}"/>
          </ac:spMkLst>
        </pc:spChg>
        <pc:picChg chg="add mod ord modCrop">
          <ac:chgData name="Holm, Kristiina M" userId="S::kristiina.holm_helsinki.fi#ext#@sanoma.onmicrosoft.com::13ceec02-1602-438f-9a14-69c3fedc9bc1" providerId="AD" clId="Web-{090A372C-5FCB-3CF6-FC4E-E62278B61565}" dt="2021-08-08T17:12:38.797" v="218"/>
          <ac:picMkLst>
            <pc:docMk/>
            <pc:sldMk cId="0" sldId="260"/>
            <ac:picMk id="3" creationId="{13F27073-D77C-4BEA-9953-362B233C9DC2}"/>
          </ac:picMkLst>
        </pc:picChg>
      </pc:sldChg>
      <pc:sldChg chg="addSp delSp modSp">
        <pc:chgData name="Holm, Kristiina M" userId="S::kristiina.holm_helsinki.fi#ext#@sanoma.onmicrosoft.com::13ceec02-1602-438f-9a14-69c3fedc9bc1" providerId="AD" clId="Web-{090A372C-5FCB-3CF6-FC4E-E62278B61565}" dt="2021-08-08T17:24:19.137" v="603" actId="20577"/>
        <pc:sldMkLst>
          <pc:docMk/>
          <pc:sldMk cId="0" sldId="261"/>
        </pc:sldMkLst>
        <pc:spChg chg="add mod">
          <ac:chgData name="Holm, Kristiina M" userId="S::kristiina.holm_helsinki.fi#ext#@sanoma.onmicrosoft.com::13ceec02-1602-438f-9a14-69c3fedc9bc1" providerId="AD" clId="Web-{090A372C-5FCB-3CF6-FC4E-E62278B61565}" dt="2021-08-08T17:01:46.985" v="182" actId="1076"/>
          <ac:spMkLst>
            <pc:docMk/>
            <pc:sldMk cId="0" sldId="261"/>
            <ac:spMk id="5" creationId="{8CD87C7B-6590-4813-AAAF-89242E388963}"/>
          </ac:spMkLst>
        </pc:spChg>
        <pc:spChg chg="mod">
          <ac:chgData name="Holm, Kristiina M" userId="S::kristiina.holm_helsinki.fi#ext#@sanoma.onmicrosoft.com::13ceec02-1602-438f-9a14-69c3fedc9bc1" providerId="AD" clId="Web-{090A372C-5FCB-3CF6-FC4E-E62278B61565}" dt="2021-08-08T16:56:30.943" v="124"/>
          <ac:spMkLst>
            <pc:docMk/>
            <pc:sldMk cId="0" sldId="261"/>
            <ac:spMk id="84" creationId="{00000000-0000-0000-0000-000000000000}"/>
          </ac:spMkLst>
        </pc:spChg>
        <pc:spChg chg="mod">
          <ac:chgData name="Holm, Kristiina M" userId="S::kristiina.holm_helsinki.fi#ext#@sanoma.onmicrosoft.com::13ceec02-1602-438f-9a14-69c3fedc9bc1" providerId="AD" clId="Web-{090A372C-5FCB-3CF6-FC4E-E62278B61565}" dt="2021-08-08T17:24:19.137" v="603" actId="20577"/>
          <ac:spMkLst>
            <pc:docMk/>
            <pc:sldMk cId="0" sldId="261"/>
            <ac:spMk id="85" creationId="{00000000-0000-0000-0000-000000000000}"/>
          </ac:spMkLst>
        </pc:spChg>
        <pc:spChg chg="add del">
          <ac:chgData name="Holm, Kristiina M" userId="S::kristiina.holm_helsinki.fi#ext#@sanoma.onmicrosoft.com::13ceec02-1602-438f-9a14-69c3fedc9bc1" providerId="AD" clId="Web-{090A372C-5FCB-3CF6-FC4E-E62278B61565}" dt="2021-08-08T16:49:37.635" v="86"/>
          <ac:spMkLst>
            <pc:docMk/>
            <pc:sldMk cId="0" sldId="261"/>
            <ac:spMk id="92" creationId="{B0890400-BB8B-4A44-AB63-65C7CA223EBA}"/>
          </ac:spMkLst>
        </pc:spChg>
        <pc:spChg chg="add del">
          <ac:chgData name="Holm, Kristiina M" userId="S::kristiina.holm_helsinki.fi#ext#@sanoma.onmicrosoft.com::13ceec02-1602-438f-9a14-69c3fedc9bc1" providerId="AD" clId="Web-{090A372C-5FCB-3CF6-FC4E-E62278B61565}" dt="2021-08-08T16:49:37.619" v="85"/>
          <ac:spMkLst>
            <pc:docMk/>
            <pc:sldMk cId="0" sldId="261"/>
            <ac:spMk id="101" creationId="{7DD035E9-9492-4A96-8BC3-7FB24D7F94BC}"/>
          </ac:spMkLst>
        </pc:spChg>
        <pc:picChg chg="add mod modCrop">
          <ac:chgData name="Holm, Kristiina M" userId="S::kristiina.holm_helsinki.fi#ext#@sanoma.onmicrosoft.com::13ceec02-1602-438f-9a14-69c3fedc9bc1" providerId="AD" clId="Web-{090A372C-5FCB-3CF6-FC4E-E62278B61565}" dt="2021-08-08T17:22:10.196" v="573" actId="1076"/>
          <ac:picMkLst>
            <pc:docMk/>
            <pc:sldMk cId="0" sldId="261"/>
            <ac:picMk id="2" creationId="{7D9A6C1D-211B-4689-8BE2-451280F36443}"/>
          </ac:picMkLst>
        </pc:picChg>
        <pc:picChg chg="add del mod">
          <ac:chgData name="Holm, Kristiina M" userId="S::kristiina.holm_helsinki.fi#ext#@sanoma.onmicrosoft.com::13ceec02-1602-438f-9a14-69c3fedc9bc1" providerId="AD" clId="Web-{090A372C-5FCB-3CF6-FC4E-E62278B61565}" dt="2021-08-08T16:56:34.115" v="125"/>
          <ac:picMkLst>
            <pc:docMk/>
            <pc:sldMk cId="0" sldId="261"/>
            <ac:picMk id="3" creationId="{A415BEB8-83B3-4546-B5DD-B695BFE5D547}"/>
          </ac:picMkLst>
        </pc:picChg>
        <pc:picChg chg="add mod">
          <ac:chgData name="Holm, Kristiina M" userId="S::kristiina.holm_helsinki.fi#ext#@sanoma.onmicrosoft.com::13ceec02-1602-438f-9a14-69c3fedc9bc1" providerId="AD" clId="Web-{090A372C-5FCB-3CF6-FC4E-E62278B61565}" dt="2021-08-08T17:22:13.774" v="574" actId="1076"/>
          <ac:picMkLst>
            <pc:docMk/>
            <pc:sldMk cId="0" sldId="261"/>
            <ac:picMk id="4" creationId="{F8FE3AD2-7AA9-4E33-89C3-DED8834FAB36}"/>
          </ac:picMkLst>
        </pc:picChg>
        <pc:cxnChg chg="add del">
          <ac:chgData name="Holm, Kristiina M" userId="S::kristiina.holm_helsinki.fi#ext#@sanoma.onmicrosoft.com::13ceec02-1602-438f-9a14-69c3fedc9bc1" providerId="AD" clId="Web-{090A372C-5FCB-3CF6-FC4E-E62278B61565}" dt="2021-08-08T16:49:37.635" v="86"/>
          <ac:cxnSpMkLst>
            <pc:docMk/>
            <pc:sldMk cId="0" sldId="261"/>
            <ac:cxnSpMk id="90" creationId="{B821C225-5C4D-4168-90AF-3D263D72CBA2}"/>
          </ac:cxnSpMkLst>
        </pc:cxnChg>
        <pc:cxnChg chg="add del">
          <ac:chgData name="Holm, Kristiina M" userId="S::kristiina.holm_helsinki.fi#ext#@sanoma.onmicrosoft.com::13ceec02-1602-438f-9a14-69c3fedc9bc1" providerId="AD" clId="Web-{090A372C-5FCB-3CF6-FC4E-E62278B61565}" dt="2021-08-08T16:49:37.635" v="86"/>
          <ac:cxnSpMkLst>
            <pc:docMk/>
            <pc:sldMk cId="0" sldId="261"/>
            <ac:cxnSpMk id="94" creationId="{4D39B797-CDC6-4529-8A36-9CBFC9816337}"/>
          </ac:cxnSpMkLst>
        </pc:cxnChg>
        <pc:cxnChg chg="add del">
          <ac:chgData name="Holm, Kristiina M" userId="S::kristiina.holm_helsinki.fi#ext#@sanoma.onmicrosoft.com::13ceec02-1602-438f-9a14-69c3fedc9bc1" providerId="AD" clId="Web-{090A372C-5FCB-3CF6-FC4E-E62278B61565}" dt="2021-08-08T16:56:30.943" v="124"/>
          <ac:cxnSpMkLst>
            <pc:docMk/>
            <pc:sldMk cId="0" sldId="261"/>
            <ac:cxnSpMk id="96" creationId="{15F1CC53-719A-4763-BF30-5E25A63CEF3C}"/>
          </ac:cxnSpMkLst>
        </pc:cxnChg>
        <pc:cxnChg chg="add del">
          <ac:chgData name="Holm, Kristiina M" userId="S::kristiina.holm_helsinki.fi#ext#@sanoma.onmicrosoft.com::13ceec02-1602-438f-9a14-69c3fedc9bc1" providerId="AD" clId="Web-{090A372C-5FCB-3CF6-FC4E-E62278B61565}" dt="2021-08-08T16:56:51.709" v="127"/>
          <ac:cxnSpMkLst>
            <pc:docMk/>
            <pc:sldMk cId="0" sldId="261"/>
            <ac:cxnSpMk id="98" creationId="{C30962D2-9C5F-4C2F-9D75-5047CCE94C87}"/>
          </ac:cxnSpMkLst>
        </pc:cxnChg>
        <pc:cxnChg chg="add del">
          <ac:chgData name="Holm, Kristiina M" userId="S::kristiina.holm_helsinki.fi#ext#@sanoma.onmicrosoft.com::13ceec02-1602-438f-9a14-69c3fedc9bc1" providerId="AD" clId="Web-{090A372C-5FCB-3CF6-FC4E-E62278B61565}" dt="2021-08-08T16:49:37.619" v="85"/>
          <ac:cxnSpMkLst>
            <pc:docMk/>
            <pc:sldMk cId="0" sldId="261"/>
            <ac:cxnSpMk id="99" creationId="{15F1CC53-719A-4763-BF30-5E25A63CEF3C}"/>
          </ac:cxnSpMkLst>
        </pc:cxnChg>
        <pc:cxnChg chg="add">
          <ac:chgData name="Holm, Kristiina M" userId="S::kristiina.holm_helsinki.fi#ext#@sanoma.onmicrosoft.com::13ceec02-1602-438f-9a14-69c3fedc9bc1" providerId="AD" clId="Web-{090A372C-5FCB-3CF6-FC4E-E62278B61565}" dt="2021-08-08T16:56:51.709" v="127"/>
          <ac:cxnSpMkLst>
            <pc:docMk/>
            <pc:sldMk cId="0" sldId="261"/>
            <ac:cxnSpMk id="100" creationId="{C30962D2-9C5F-4C2F-9D75-5047CCE94C87}"/>
          </ac:cxnSpMkLst>
        </pc:cxnChg>
        <pc:cxnChg chg="add del">
          <ac:chgData name="Holm, Kristiina M" userId="S::kristiina.holm_helsinki.fi#ext#@sanoma.onmicrosoft.com::13ceec02-1602-438f-9a14-69c3fedc9bc1" providerId="AD" clId="Web-{090A372C-5FCB-3CF6-FC4E-E62278B61565}" dt="2021-08-08T16:49:37.619" v="85"/>
          <ac:cxnSpMkLst>
            <pc:docMk/>
            <pc:sldMk cId="0" sldId="261"/>
            <ac:cxnSpMk id="103" creationId="{EEFBDC43-ADB2-4EDE-8696-528BCABD17DA}"/>
          </ac:cxnSpMkLst>
        </pc:cxnChg>
      </pc:sldChg>
      <pc:sldChg chg="modSp">
        <pc:chgData name="Holm, Kristiina M" userId="S::kristiina.holm_helsinki.fi#ext#@sanoma.onmicrosoft.com::13ceec02-1602-438f-9a14-69c3fedc9bc1" providerId="AD" clId="Web-{090A372C-5FCB-3CF6-FC4E-E62278B61565}" dt="2021-08-08T17:09:33.729" v="212" actId="14100"/>
        <pc:sldMkLst>
          <pc:docMk/>
          <pc:sldMk cId="0" sldId="262"/>
        </pc:sldMkLst>
        <pc:spChg chg="mod">
          <ac:chgData name="Holm, Kristiina M" userId="S::kristiina.holm_helsinki.fi#ext#@sanoma.onmicrosoft.com::13ceec02-1602-438f-9a14-69c3fedc9bc1" providerId="AD" clId="Web-{090A372C-5FCB-3CF6-FC4E-E62278B61565}" dt="2021-08-08T17:09:33.729" v="212" actId="14100"/>
          <ac:spMkLst>
            <pc:docMk/>
            <pc:sldMk cId="0" sldId="262"/>
            <ac:spMk id="91" creationId="{00000000-0000-0000-0000-000000000000}"/>
          </ac:spMkLst>
        </pc:spChg>
      </pc:sldChg>
      <pc:sldChg chg="modSp">
        <pc:chgData name="Holm, Kristiina M" userId="S::kristiina.holm_helsinki.fi#ext#@sanoma.onmicrosoft.com::13ceec02-1602-438f-9a14-69c3fedc9bc1" providerId="AD" clId="Web-{090A372C-5FCB-3CF6-FC4E-E62278B61565}" dt="2021-08-08T16:37:45.364" v="82" actId="20577"/>
        <pc:sldMkLst>
          <pc:docMk/>
          <pc:sldMk cId="0" sldId="263"/>
        </pc:sldMkLst>
        <pc:spChg chg="mod">
          <ac:chgData name="Holm, Kristiina M" userId="S::kristiina.holm_helsinki.fi#ext#@sanoma.onmicrosoft.com::13ceec02-1602-438f-9a14-69c3fedc9bc1" providerId="AD" clId="Web-{090A372C-5FCB-3CF6-FC4E-E62278B61565}" dt="2021-08-08T16:37:45.364" v="82" actId="20577"/>
          <ac:spMkLst>
            <pc:docMk/>
            <pc:sldMk cId="0" sldId="263"/>
            <ac:spMk id="97" creationId="{00000000-0000-0000-0000-000000000000}"/>
          </ac:spMkLst>
        </pc:spChg>
      </pc:sldChg>
      <pc:sldChg chg="modSp">
        <pc:chgData name="Holm, Kristiina M" userId="S::kristiina.holm_helsinki.fi#ext#@sanoma.onmicrosoft.com::13ceec02-1602-438f-9a14-69c3fedc9bc1" providerId="AD" clId="Web-{090A372C-5FCB-3CF6-FC4E-E62278B61565}" dt="2021-08-08T18:04:52.381" v="683" actId="20577"/>
        <pc:sldMkLst>
          <pc:docMk/>
          <pc:sldMk cId="0" sldId="264"/>
        </pc:sldMkLst>
        <pc:spChg chg="mod">
          <ac:chgData name="Holm, Kristiina M" userId="S::kristiina.holm_helsinki.fi#ext#@sanoma.onmicrosoft.com::13ceec02-1602-438f-9a14-69c3fedc9bc1" providerId="AD" clId="Web-{090A372C-5FCB-3CF6-FC4E-E62278B61565}" dt="2021-08-08T18:04:52.381" v="683" actId="20577"/>
          <ac:spMkLst>
            <pc:docMk/>
            <pc:sldMk cId="0" sldId="264"/>
            <ac:spMk id="103" creationId="{00000000-0000-0000-0000-000000000000}"/>
          </ac:spMkLst>
        </pc:spChg>
      </pc:sldChg>
      <pc:sldChg chg="addSp delSp modSp">
        <pc:chgData name="Holm, Kristiina M" userId="S::kristiina.holm_helsinki.fi#ext#@sanoma.onmicrosoft.com::13ceec02-1602-438f-9a14-69c3fedc9bc1" providerId="AD" clId="Web-{090A372C-5FCB-3CF6-FC4E-E62278B61565}" dt="2021-08-08T17:29:54.052" v="679" actId="20577"/>
        <pc:sldMkLst>
          <pc:docMk/>
          <pc:sldMk cId="0" sldId="265"/>
        </pc:sldMkLst>
        <pc:spChg chg="mod ord">
          <ac:chgData name="Holm, Kristiina M" userId="S::kristiina.holm_helsinki.fi#ext#@sanoma.onmicrosoft.com::13ceec02-1602-438f-9a14-69c3fedc9bc1" providerId="AD" clId="Web-{090A372C-5FCB-3CF6-FC4E-E62278B61565}" dt="2021-08-08T17:29:28.285" v="676"/>
          <ac:spMkLst>
            <pc:docMk/>
            <pc:sldMk cId="0" sldId="265"/>
            <ac:spMk id="2" creationId="{FF9ED7DF-3BFF-4B11-98F5-3049523CF7A8}"/>
          </ac:spMkLst>
        </pc:spChg>
        <pc:spChg chg="mod">
          <ac:chgData name="Holm, Kristiina M" userId="S::kristiina.holm_helsinki.fi#ext#@sanoma.onmicrosoft.com::13ceec02-1602-438f-9a14-69c3fedc9bc1" providerId="AD" clId="Web-{090A372C-5FCB-3CF6-FC4E-E62278B61565}" dt="2021-08-08T17:29:54.052" v="679" actId="20577"/>
          <ac:spMkLst>
            <pc:docMk/>
            <pc:sldMk cId="0" sldId="265"/>
            <ac:spMk id="109" creationId="{00000000-0000-0000-0000-000000000000}"/>
          </ac:spMkLst>
        </pc:spChg>
        <pc:picChg chg="del">
          <ac:chgData name="Holm, Kristiina M" userId="S::kristiina.holm_helsinki.fi#ext#@sanoma.onmicrosoft.com::13ceec02-1602-438f-9a14-69c3fedc9bc1" providerId="AD" clId="Web-{090A372C-5FCB-3CF6-FC4E-E62278B61565}" dt="2021-08-08T17:26:32.796" v="604"/>
          <ac:picMkLst>
            <pc:docMk/>
            <pc:sldMk cId="0" sldId="265"/>
            <ac:picMk id="3" creationId="{877B4A8C-0968-42B3-A363-F79480C34922}"/>
          </ac:picMkLst>
        </pc:picChg>
        <pc:picChg chg="add mod">
          <ac:chgData name="Holm, Kristiina M" userId="S::kristiina.holm_helsinki.fi#ext#@sanoma.onmicrosoft.com::13ceec02-1602-438f-9a14-69c3fedc9bc1" providerId="AD" clId="Web-{090A372C-5FCB-3CF6-FC4E-E62278B61565}" dt="2021-08-08T17:29:28.285" v="676"/>
          <ac:picMkLst>
            <pc:docMk/>
            <pc:sldMk cId="0" sldId="265"/>
            <ac:picMk id="4" creationId="{DFA2173E-6694-4129-A175-87F462CBF65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d9c7c516c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d9c7c516c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cc7a60dbd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cc7a60dbd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cc7a60dbd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cc7a60dbd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cc7a60dbd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cc7a60dbd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cc7a60dbd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cc7a60dbd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d9c7c516c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d9c7c516c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D28D3B5-F18E-468E-BA49-2FB55BBD0EB4}" type="datetime1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 smtClean="0"/>
              <a:t>‹#›</a:t>
            </a:fld>
            <a:endParaRPr lang="f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233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F5A8C-99EE-4E16-A5FC-7F099C1851BE}" type="datetime1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 smtClean="0"/>
              <a:t>‹#›</a:t>
            </a:fld>
            <a:endParaRPr lang="fi"/>
          </a:p>
        </p:txBody>
      </p:sp>
    </p:spTree>
    <p:extLst>
      <p:ext uri="{BB962C8B-B14F-4D97-AF65-F5344CB8AC3E}">
        <p14:creationId xmlns:p14="http://schemas.microsoft.com/office/powerpoint/2010/main" val="4055514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571500"/>
            <a:ext cx="1971675" cy="4057650"/>
          </a:xfrm>
        </p:spPr>
        <p:txBody>
          <a:bodyPr vert="eaVert" lIns="45720" tIns="91440" rIns="45720" bIns="91440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571500"/>
            <a:ext cx="5686425" cy="40576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ACF9-323F-4022-B2FD-C91EDF17C7FD}" type="datetime1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 smtClean="0"/>
              <a:t>‹#›</a:t>
            </a:fld>
            <a:endParaRPr lang="fi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44447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69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397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7485-F506-4256-AF76-CDA54F70B173}" type="datetime1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 smtClean="0"/>
              <a:t>‹#›</a:t>
            </a:fld>
            <a:endParaRPr lang="fi"/>
          </a:p>
        </p:txBody>
      </p:sp>
    </p:spTree>
    <p:extLst>
      <p:ext uri="{BB962C8B-B14F-4D97-AF65-F5344CB8AC3E}">
        <p14:creationId xmlns:p14="http://schemas.microsoft.com/office/powerpoint/2010/main" val="3724543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b="0" spc="150" baseline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180A6-BA2A-40C0-B839-92BCAE11AC4D}" type="datetime1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 smtClean="0"/>
              <a:t>‹#›</a:t>
            </a:fld>
            <a:endParaRPr lang="f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671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5" y="1714500"/>
            <a:ext cx="3566160" cy="30175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1714500"/>
            <a:ext cx="3566160" cy="30175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F38F5-2194-4543-A466-1CD6CB0E0618}" type="datetime1">
              <a:rPr lang="en-US" smtClean="0"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 smtClean="0"/>
              <a:t>‹#›</a:t>
            </a:fld>
            <a:endParaRPr lang="fi"/>
          </a:p>
        </p:txBody>
      </p:sp>
    </p:spTree>
    <p:extLst>
      <p:ext uri="{BB962C8B-B14F-4D97-AF65-F5344CB8AC3E}">
        <p14:creationId xmlns:p14="http://schemas.microsoft.com/office/powerpoint/2010/main" val="3409027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25" b="0" cap="none" baseline="0">
                <a:solidFill>
                  <a:schemeClr val="accent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225841"/>
            <a:ext cx="3566160" cy="250617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316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725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3166" y="2225841"/>
            <a:ext cx="3566160" cy="250617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C10B-AD52-4FFD-9875-3B01AB64AA1D}" type="datetime1">
              <a:rPr lang="en-US" smtClean="0"/>
              <a:t>4/5/2022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 smtClean="0"/>
              <a:t>‹#›</a:t>
            </a:fld>
            <a:endParaRPr lang="fi"/>
          </a:p>
        </p:txBody>
      </p:sp>
    </p:spTree>
    <p:extLst>
      <p:ext uri="{BB962C8B-B14F-4D97-AF65-F5344CB8AC3E}">
        <p14:creationId xmlns:p14="http://schemas.microsoft.com/office/powerpoint/2010/main" val="223331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7CDE-818C-4151-A5B5-8A0FE075AF07}" type="datetime1">
              <a:rPr lang="en-US" smtClean="0"/>
              <a:t>4/5/2022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 smtClean="0"/>
              <a:t>‹#›</a:t>
            </a:fld>
            <a:endParaRPr lang="fi"/>
          </a:p>
        </p:txBody>
      </p:sp>
    </p:spTree>
    <p:extLst>
      <p:ext uri="{BB962C8B-B14F-4D97-AF65-F5344CB8AC3E}">
        <p14:creationId xmlns:p14="http://schemas.microsoft.com/office/powerpoint/2010/main" val="3467717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B404A-C9D4-4C7F-A034-7EF25088E42D}" type="datetime1">
              <a:rPr lang="en-US" smtClean="0"/>
              <a:t>4/5/2022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 smtClean="0"/>
              <a:t>‹#›</a:t>
            </a:fld>
            <a:endParaRPr lang="fi"/>
          </a:p>
        </p:txBody>
      </p:sp>
    </p:spTree>
    <p:extLst>
      <p:ext uri="{BB962C8B-B14F-4D97-AF65-F5344CB8AC3E}">
        <p14:creationId xmlns:p14="http://schemas.microsoft.com/office/powerpoint/2010/main" val="310219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353632"/>
            <a:ext cx="3291840" cy="130302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617220"/>
            <a:ext cx="4258818" cy="388848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1693129"/>
            <a:ext cx="3291840" cy="2821721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C674-3D97-40AD-832E-59283228574B}" type="datetime1">
              <a:rPr lang="en-US" smtClean="0"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 smtClean="0"/>
              <a:t>‹#›</a:t>
            </a:fld>
            <a:endParaRPr lang="fi"/>
          </a:p>
        </p:txBody>
      </p:sp>
    </p:spTree>
    <p:extLst>
      <p:ext uri="{BB962C8B-B14F-4D97-AF65-F5344CB8AC3E}">
        <p14:creationId xmlns:p14="http://schemas.microsoft.com/office/powerpoint/2010/main" val="1395241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4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3720104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18BC-7671-4F5D-BA36-42915ACF8851}" type="datetime1">
              <a:rPr lang="en-US" smtClean="0"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 smtClean="0"/>
              <a:t>‹#›</a:t>
            </a:fld>
            <a:endParaRPr lang="f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852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714500"/>
            <a:ext cx="7290055" cy="30175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4853028"/>
            <a:ext cx="1615607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BAD822A-9900-4011-A32A-4FE30149AD2A}" type="datetime1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4853028"/>
            <a:ext cx="4426094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4853028"/>
            <a:ext cx="73025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 smtClean="0"/>
              <a:t>‹#›</a:t>
            </a:fld>
            <a:endParaRPr lang="fi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78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750" kern="1200" cap="all" spc="75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19888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070784CE-9DD4-4C2D-88B9-D219730A47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55" y="0"/>
            <a:ext cx="9141545" cy="51442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943600" y="480060"/>
            <a:ext cx="4720267" cy="2739303"/>
          </a:xfrm>
          <a:prstGeom prst="rect">
            <a:avLst/>
          </a:prstGeom>
        </p:spPr>
        <p:txBody>
          <a:bodyPr spcFirstLastPara="1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300" dirty="0">
                <a:solidFill>
                  <a:schemeClr val="tx1">
                    <a:lumMod val="85000"/>
                    <a:lumOff val="15000"/>
                  </a:schemeClr>
                </a:solidFill>
                <a:ea typeface="Calibri"/>
                <a:cs typeface="Calibri"/>
                <a:sym typeface="Calibri"/>
              </a:rPr>
              <a:t>11. Biologinen ja kognitiivinen kehitys nuoruudessa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953643" y="3345531"/>
            <a:ext cx="4710224" cy="1314881"/>
          </a:xfrm>
          <a:prstGeom prst="rect">
            <a:avLst/>
          </a:prstGeom>
        </p:spPr>
        <p:txBody>
          <a:bodyPr spcFirstLastPara="1" lIns="91425" tIns="91425" rIns="91425" bIns="91425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fi-FI" sz="12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B0544A7-89F6-40C7-974B-E5AB9FB79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99" y="1980576"/>
            <a:ext cx="2995456" cy="1168227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40A410A-1838-4131-95A6-2BE4F8D412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82230" y="3291105"/>
            <a:ext cx="43891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C5F62AB-0EB2-433A-83CD-D198502AC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642CFE-7139-4042-8078-5164A3E1A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438912"/>
            <a:ext cx="4426545" cy="1124712"/>
          </a:xfrm>
        </p:spPr>
        <p:txBody>
          <a:bodyPr>
            <a:normAutofit/>
          </a:bodyPr>
          <a:lstStyle/>
          <a:p>
            <a:r>
              <a:rPr lang="fi-FI" dirty="0"/>
              <a:t>Nuoruus ikäkautena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224A5A-9F62-4B62-98A3-4835B4D95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568586"/>
            <a:ext cx="4689303" cy="3392763"/>
          </a:xfrm>
        </p:spPr>
        <p:txBody>
          <a:bodyPr vert="horz" lIns="45720" tIns="45720" rIns="45720" bIns="45720" rtlCol="0" anchor="t">
            <a:normAutofit/>
          </a:bodyPr>
          <a:lstStyle/>
          <a:p>
            <a:pPr marL="91440" indent="-91440">
              <a:buFont typeface="Arial" panose="020B0602020104020603" pitchFamily="34" charset="0"/>
              <a:buChar char="•"/>
            </a:pPr>
            <a:r>
              <a:rPr lang="fi-FI" sz="1600" dirty="0"/>
              <a:t>Nuoruus (12-25 v): siirtymäkausi lapsuudesta aikuisuuteen, alkaa puberteetista</a:t>
            </a:r>
          </a:p>
          <a:p>
            <a:pPr marL="198755" lvl="1">
              <a:buFont typeface="Arial" panose="020B0602020104020603" pitchFamily="34" charset="0"/>
              <a:buChar char="•"/>
            </a:pPr>
            <a:r>
              <a:rPr lang="fi-FI" sz="1200" dirty="0"/>
              <a:t>puberteetti: biologinen murrosikä </a:t>
            </a:r>
            <a:r>
              <a:rPr lang="en-US" sz="1200" dirty="0">
                <a:ea typeface="+mn-lt"/>
                <a:cs typeface="+mn-lt"/>
              </a:rPr>
              <a:t>→ </a:t>
            </a:r>
            <a:r>
              <a:rPr lang="en-US" sz="1200" dirty="0" err="1">
                <a:ea typeface="+mn-lt"/>
                <a:cs typeface="+mn-lt"/>
              </a:rPr>
              <a:t>fyysinen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kasvu</a:t>
            </a:r>
            <a:r>
              <a:rPr lang="en-US" sz="1200" dirty="0">
                <a:ea typeface="+mn-lt"/>
                <a:cs typeface="+mn-lt"/>
              </a:rPr>
              <a:t> ja </a:t>
            </a:r>
            <a:r>
              <a:rPr lang="en-US" sz="1200" dirty="0" err="1">
                <a:ea typeface="+mn-lt"/>
                <a:cs typeface="+mn-lt"/>
              </a:rPr>
              <a:t>sukukypsyyden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saavuttaminen</a:t>
            </a:r>
            <a:endParaRPr lang="en-US" sz="1200" dirty="0">
              <a:ea typeface="+mn-lt"/>
              <a:cs typeface="+mn-lt"/>
            </a:endParaRPr>
          </a:p>
          <a:p>
            <a:pPr marL="198755" lvl="1">
              <a:buFont typeface="Arial" panose="020B0602020104020603" pitchFamily="34" charset="0"/>
              <a:buChar char="•"/>
            </a:pPr>
            <a:r>
              <a:rPr lang="en-US" sz="1200" dirty="0" err="1">
                <a:ea typeface="+mn-lt"/>
                <a:cs typeface="+mn-lt"/>
              </a:rPr>
              <a:t>varhaisnuoruus</a:t>
            </a:r>
            <a:r>
              <a:rPr lang="en-US" sz="1200" dirty="0">
                <a:ea typeface="+mn-lt"/>
                <a:cs typeface="+mn-lt"/>
              </a:rPr>
              <a:t> n. 12-15 v</a:t>
            </a:r>
          </a:p>
          <a:p>
            <a:pPr marL="221615" lvl="1">
              <a:buFont typeface="Arial" panose="020B0602020104020603" pitchFamily="34" charset="0"/>
              <a:buChar char="•"/>
            </a:pPr>
            <a:r>
              <a:rPr lang="en-US" sz="1200" dirty="0" err="1">
                <a:ea typeface="+mn-lt"/>
                <a:cs typeface="+mn-lt"/>
              </a:rPr>
              <a:t>keskinuoruus</a:t>
            </a:r>
            <a:r>
              <a:rPr lang="en-US" sz="1200" dirty="0">
                <a:ea typeface="+mn-lt"/>
                <a:cs typeface="+mn-lt"/>
              </a:rPr>
              <a:t> n. 15-18 v</a:t>
            </a:r>
          </a:p>
          <a:p>
            <a:pPr marL="198755" lvl="1">
              <a:buFont typeface="Arial" panose="020B0602020104020603" pitchFamily="34" charset="0"/>
              <a:buChar char="•"/>
            </a:pPr>
            <a:r>
              <a:rPr lang="en-US" sz="1200" dirty="0" err="1">
                <a:ea typeface="+mn-lt"/>
                <a:cs typeface="+mn-lt"/>
              </a:rPr>
              <a:t>myöhäisnuoruus</a:t>
            </a:r>
            <a:r>
              <a:rPr lang="en-US" sz="1200" dirty="0">
                <a:ea typeface="+mn-lt"/>
                <a:cs typeface="+mn-lt"/>
              </a:rPr>
              <a:t> n. 18-25 v</a:t>
            </a:r>
          </a:p>
          <a:p>
            <a:pPr marL="91440" indent="-91440">
              <a:buFont typeface="Arial" panose="020B0602020104020603" pitchFamily="34" charset="0"/>
              <a:buChar char="•"/>
            </a:pPr>
            <a:r>
              <a:rPr lang="en-US" sz="1600" dirty="0" err="1">
                <a:ea typeface="+mn-lt"/>
                <a:cs typeface="+mn-lt"/>
              </a:rPr>
              <a:t>Yksilölliset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vaihtelut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suuria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psykologisessa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kehityksessä</a:t>
            </a:r>
            <a:r>
              <a:rPr lang="en-US" sz="1600" dirty="0">
                <a:ea typeface="+mn-lt"/>
                <a:cs typeface="+mn-lt"/>
              </a:rPr>
              <a:t> </a:t>
            </a:r>
            <a:r>
              <a:rPr lang="en-US" sz="1600" dirty="0" err="1">
                <a:ea typeface="+mn-lt"/>
                <a:cs typeface="+mn-lt"/>
              </a:rPr>
              <a:t>nuoresta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aikuiseksi</a:t>
            </a:r>
            <a:r>
              <a:rPr lang="en-US" sz="1600" dirty="0">
                <a:ea typeface="+mn-lt"/>
                <a:cs typeface="+mn-lt"/>
              </a:rPr>
              <a:t> </a:t>
            </a:r>
          </a:p>
          <a:p>
            <a:pPr marL="91440" indent="-91440">
              <a:buFont typeface="Arial" panose="020B0602020104020603" pitchFamily="34" charset="0"/>
              <a:buChar char="•"/>
            </a:pPr>
            <a:r>
              <a:rPr lang="en-US" sz="1600" dirty="0" err="1">
                <a:ea typeface="+mn-lt"/>
                <a:cs typeface="+mn-lt"/>
              </a:rPr>
              <a:t>Yhteiskunta</a:t>
            </a:r>
            <a:r>
              <a:rPr lang="en-US" sz="1600" dirty="0">
                <a:ea typeface="+mn-lt"/>
                <a:cs typeface="+mn-lt"/>
              </a:rPr>
              <a:t> ja </a:t>
            </a:r>
            <a:r>
              <a:rPr lang="en-US" sz="1600" dirty="0" err="1">
                <a:ea typeface="+mn-lt"/>
                <a:cs typeface="+mn-lt"/>
              </a:rPr>
              <a:t>kulttuuri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vaikuttavat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nuoruusiän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pituuten</a:t>
            </a:r>
            <a:endParaRPr lang="en-US" sz="1600" dirty="0">
              <a:ea typeface="+mn-lt"/>
              <a:cs typeface="+mn-lt"/>
            </a:endParaRPr>
          </a:p>
        </p:txBody>
      </p:sp>
      <p:pic>
        <p:nvPicPr>
          <p:cNvPr id="6" name="Kuva 3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id="{21022A6D-C95C-46BA-8D1D-01F37F1C4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78" b="16028"/>
          <a:stretch/>
        </p:blipFill>
        <p:spPr>
          <a:xfrm>
            <a:off x="5664200" y="480060"/>
            <a:ext cx="2999740" cy="2457957"/>
          </a:xfrm>
          <a:prstGeom prst="rect">
            <a:avLst/>
          </a:prstGeom>
        </p:spPr>
      </p:pic>
      <p:pic>
        <p:nvPicPr>
          <p:cNvPr id="8" name="Kuva 4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E1FDE46B-7E3E-4E3C-9AB1-7148AB210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5" b="19851"/>
          <a:stretch/>
        </p:blipFill>
        <p:spPr>
          <a:xfrm>
            <a:off x="5664200" y="3058668"/>
            <a:ext cx="2999740" cy="1604771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EE0D419-ED35-4AAB-A671-83403882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2199" y="4853028"/>
            <a:ext cx="4426094" cy="2057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© Sanoma Pro, Tekijät ● Mieli 2 Kehittyvä ihminen, kuvat: </a:t>
            </a:r>
            <a:r>
              <a:rPr lang="fi-FI" err="1"/>
              <a:t>pexels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331323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768096" y="438912"/>
            <a:ext cx="4426545" cy="1124712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500" spc="100" dirty="0" err="1">
                <a:sym typeface="Calibri"/>
              </a:rPr>
              <a:t>Keskeisiä</a:t>
            </a:r>
            <a:r>
              <a:rPr lang="en-US" sz="3500" spc="100" dirty="0">
                <a:sym typeface="Calibri"/>
              </a:rPr>
              <a:t> </a:t>
            </a:r>
            <a:r>
              <a:rPr lang="en-US" sz="3500" spc="100" dirty="0" err="1">
                <a:sym typeface="Calibri"/>
              </a:rPr>
              <a:t>kehitystehtäviä</a:t>
            </a:r>
            <a:r>
              <a:rPr lang="en-US" sz="3500" spc="100" dirty="0">
                <a:sym typeface="Calibri"/>
              </a:rPr>
              <a:t> </a:t>
            </a:r>
            <a:r>
              <a:rPr lang="en-US" sz="3500" spc="100" dirty="0" err="1">
                <a:sym typeface="Calibri"/>
              </a:rPr>
              <a:t>nuoruudessa</a:t>
            </a:r>
            <a:endParaRPr lang="en-US" sz="3500" spc="100" dirty="0">
              <a:sym typeface="Calibri"/>
            </a:endParaRPr>
          </a:p>
        </p:txBody>
      </p:sp>
      <p:sp>
        <p:nvSpPr>
          <p:cNvPr id="90" name="Google Shape;73;p16"/>
          <p:cNvSpPr txBox="1">
            <a:spLocks noGrp="1"/>
          </p:cNvSpPr>
          <p:nvPr>
            <p:ph idx="1"/>
          </p:nvPr>
        </p:nvSpPr>
        <p:spPr>
          <a:xfrm>
            <a:off x="768096" y="1714500"/>
            <a:ext cx="4426545" cy="2948940"/>
          </a:xfrm>
          <a:prstGeom prst="rect">
            <a:avLst/>
          </a:prstGeom>
        </p:spPr>
        <p:txBody>
          <a:bodyPr spcFirstLastPara="1" vert="horz" lIns="45720" tIns="45720" rIns="45720" bIns="45720" rtlCol="0" anchorCtr="0">
            <a:normAutofit/>
          </a:bodyPr>
          <a:lstStyle/>
          <a:p>
            <a:pPr marL="457200" lvl="0" indent="-292100" defTabSz="914400">
              <a:spcBef>
                <a:spcPts val="0"/>
              </a:spcBef>
              <a:spcAft>
                <a:spcPts val="600"/>
              </a:spcAft>
              <a:buSzPts val="1000"/>
              <a:buFont typeface="Calibri"/>
              <a:buChar char="●"/>
            </a:pPr>
            <a:r>
              <a:rPr lang="en-US" sz="1500" dirty="0" err="1">
                <a:sym typeface="Calibri"/>
              </a:rPr>
              <a:t>Uudenlaisen</a:t>
            </a:r>
            <a:r>
              <a:rPr lang="en-US" sz="1500" dirty="0">
                <a:sym typeface="Calibri"/>
              </a:rPr>
              <a:t> </a:t>
            </a:r>
            <a:r>
              <a:rPr lang="en-US" sz="1500" dirty="0" err="1">
                <a:sym typeface="Calibri"/>
              </a:rPr>
              <a:t>kehonkuvan</a:t>
            </a:r>
            <a:r>
              <a:rPr lang="en-US" sz="1500" dirty="0">
                <a:sym typeface="Calibri"/>
              </a:rPr>
              <a:t> </a:t>
            </a:r>
            <a:r>
              <a:rPr lang="en-US" sz="1500" dirty="0" err="1">
                <a:sym typeface="Calibri"/>
              </a:rPr>
              <a:t>omaksuminen</a:t>
            </a:r>
            <a:endParaRPr lang="en-US" sz="1500" dirty="0">
              <a:sym typeface="Calibri"/>
            </a:endParaRPr>
          </a:p>
          <a:p>
            <a:pPr marL="457200" lvl="0" indent="-292100" defTabSz="914400">
              <a:spcBef>
                <a:spcPts val="0"/>
              </a:spcBef>
              <a:spcAft>
                <a:spcPts val="600"/>
              </a:spcAft>
              <a:buSzPts val="1000"/>
              <a:buFont typeface="Calibri"/>
              <a:buChar char="●"/>
            </a:pPr>
            <a:r>
              <a:rPr lang="en-US" sz="1500" dirty="0" err="1">
                <a:sym typeface="Calibri"/>
              </a:rPr>
              <a:t>Minuuden</a:t>
            </a:r>
            <a:r>
              <a:rPr lang="en-US" sz="1500" dirty="0">
                <a:sym typeface="Calibri"/>
              </a:rPr>
              <a:t> ja </a:t>
            </a:r>
            <a:r>
              <a:rPr lang="en-US" sz="1500" dirty="0" err="1">
                <a:sym typeface="Calibri"/>
              </a:rPr>
              <a:t>minäkäsityksen</a:t>
            </a:r>
            <a:r>
              <a:rPr lang="en-US" sz="1500" dirty="0">
                <a:sym typeface="Calibri"/>
              </a:rPr>
              <a:t> </a:t>
            </a:r>
            <a:r>
              <a:rPr lang="en-US" sz="1500" dirty="0" err="1">
                <a:sym typeface="Calibri"/>
              </a:rPr>
              <a:t>kehittyminen</a:t>
            </a:r>
            <a:endParaRPr lang="en-US" sz="1500" dirty="0">
              <a:sym typeface="Calibri"/>
            </a:endParaRPr>
          </a:p>
          <a:p>
            <a:pPr marL="457200" lvl="0" indent="-292100" defTabSz="914400">
              <a:spcBef>
                <a:spcPts val="0"/>
              </a:spcBef>
              <a:spcAft>
                <a:spcPts val="600"/>
              </a:spcAft>
              <a:buSzPts val="1000"/>
              <a:buFont typeface="Calibri"/>
              <a:buChar char="●"/>
            </a:pPr>
            <a:r>
              <a:rPr lang="en-US" sz="1500" dirty="0" err="1">
                <a:sym typeface="Calibri"/>
              </a:rPr>
              <a:t>Yhteneväisen</a:t>
            </a:r>
            <a:r>
              <a:rPr lang="en-US" sz="1500" dirty="0">
                <a:sym typeface="Calibri"/>
              </a:rPr>
              <a:t> ja </a:t>
            </a:r>
            <a:r>
              <a:rPr lang="en-US" sz="1500" dirty="0" err="1">
                <a:sym typeface="Calibri"/>
              </a:rPr>
              <a:t>suhteellisen</a:t>
            </a:r>
            <a:r>
              <a:rPr lang="en-US" sz="1500" dirty="0">
                <a:sym typeface="Calibri"/>
              </a:rPr>
              <a:t> </a:t>
            </a:r>
            <a:r>
              <a:rPr lang="en-US" sz="1500" dirty="0" err="1">
                <a:sym typeface="Calibri"/>
              </a:rPr>
              <a:t>pysyvän</a:t>
            </a:r>
            <a:r>
              <a:rPr lang="en-US" sz="1500" dirty="0">
                <a:sym typeface="Calibri"/>
              </a:rPr>
              <a:t> </a:t>
            </a:r>
            <a:r>
              <a:rPr lang="en-US" sz="1500" dirty="0" err="1">
                <a:sym typeface="Calibri"/>
              </a:rPr>
              <a:t>identiteetin</a:t>
            </a:r>
            <a:r>
              <a:rPr lang="en-US" sz="1500" dirty="0">
                <a:sym typeface="Calibri"/>
              </a:rPr>
              <a:t> </a:t>
            </a:r>
            <a:r>
              <a:rPr lang="en-US" sz="1500" dirty="0" err="1">
                <a:sym typeface="Calibri"/>
              </a:rPr>
              <a:t>etsiminen</a:t>
            </a:r>
            <a:r>
              <a:rPr lang="en-US" sz="1500" dirty="0">
                <a:sym typeface="Calibri"/>
              </a:rPr>
              <a:t> ja </a:t>
            </a:r>
            <a:r>
              <a:rPr lang="en-US" sz="1500" dirty="0" err="1">
                <a:sym typeface="Calibri"/>
              </a:rPr>
              <a:t>siihen</a:t>
            </a:r>
            <a:r>
              <a:rPr lang="en-US" sz="1500" dirty="0">
                <a:sym typeface="Calibri"/>
              </a:rPr>
              <a:t> </a:t>
            </a:r>
            <a:r>
              <a:rPr lang="en-US" sz="1500" dirty="0" err="1">
                <a:sym typeface="Calibri"/>
              </a:rPr>
              <a:t>sitoutuminen</a:t>
            </a:r>
            <a:endParaRPr lang="en-US" sz="1500" dirty="0">
              <a:sym typeface="Calibri"/>
            </a:endParaRPr>
          </a:p>
          <a:p>
            <a:pPr marL="457200" lvl="0" indent="-292100" defTabSz="914400">
              <a:spcBef>
                <a:spcPts val="0"/>
              </a:spcBef>
              <a:spcAft>
                <a:spcPts val="600"/>
              </a:spcAft>
              <a:buSzPts val="1000"/>
              <a:buFont typeface="Calibri"/>
              <a:buChar char="●"/>
            </a:pPr>
            <a:r>
              <a:rPr lang="en-US" sz="1500" dirty="0" err="1">
                <a:sym typeface="Calibri"/>
              </a:rPr>
              <a:t>Nuoruusikään</a:t>
            </a:r>
            <a:r>
              <a:rPr lang="en-US" sz="1500" dirty="0">
                <a:sym typeface="Calibri"/>
              </a:rPr>
              <a:t> </a:t>
            </a:r>
            <a:r>
              <a:rPr lang="en-US" sz="1500" dirty="0" err="1">
                <a:sym typeface="Calibri"/>
              </a:rPr>
              <a:t>sopivien</a:t>
            </a:r>
            <a:r>
              <a:rPr lang="en-US" sz="1500" dirty="0">
                <a:sym typeface="Calibri"/>
              </a:rPr>
              <a:t> </a:t>
            </a:r>
            <a:r>
              <a:rPr lang="en-US" sz="1500" dirty="0" err="1">
                <a:sym typeface="Calibri"/>
              </a:rPr>
              <a:t>säätely</a:t>
            </a:r>
            <a:r>
              <a:rPr lang="en-US" sz="1500" dirty="0">
                <a:sym typeface="Calibri"/>
              </a:rPr>
              <a:t>-, </a:t>
            </a:r>
            <a:r>
              <a:rPr lang="en-US" sz="1500" dirty="0" err="1">
                <a:sym typeface="Calibri"/>
              </a:rPr>
              <a:t>ajattelu</a:t>
            </a:r>
            <a:r>
              <a:rPr lang="en-US" sz="1500" dirty="0">
                <a:sym typeface="Calibri"/>
              </a:rPr>
              <a:t>- ja </a:t>
            </a:r>
            <a:r>
              <a:rPr lang="en-US" sz="1500" dirty="0" err="1">
                <a:sym typeface="Calibri"/>
              </a:rPr>
              <a:t>tunnetaitojen</a:t>
            </a:r>
            <a:r>
              <a:rPr lang="en-US" sz="1500" dirty="0">
                <a:sym typeface="Calibri"/>
              </a:rPr>
              <a:t> </a:t>
            </a:r>
            <a:r>
              <a:rPr lang="en-US" sz="1500" dirty="0" err="1">
                <a:sym typeface="Calibri"/>
              </a:rPr>
              <a:t>saavuttaminen</a:t>
            </a:r>
            <a:endParaRPr lang="en-US" sz="1500" dirty="0">
              <a:sym typeface="Calibri"/>
            </a:endParaRPr>
          </a:p>
          <a:p>
            <a:pPr marL="457200" lvl="0" indent="-292100" defTabSz="914400">
              <a:spcBef>
                <a:spcPts val="0"/>
              </a:spcBef>
              <a:spcAft>
                <a:spcPts val="600"/>
              </a:spcAft>
              <a:buSzPts val="1000"/>
              <a:buFont typeface="Calibri"/>
              <a:buChar char="●"/>
            </a:pPr>
            <a:r>
              <a:rPr lang="en-US" sz="1500" dirty="0" err="1">
                <a:sym typeface="Calibri"/>
              </a:rPr>
              <a:t>Itsenäiseen</a:t>
            </a:r>
            <a:r>
              <a:rPr lang="en-US" sz="1500" dirty="0">
                <a:sym typeface="Calibri"/>
              </a:rPr>
              <a:t> </a:t>
            </a:r>
            <a:r>
              <a:rPr lang="en-US" sz="1500" dirty="0" err="1">
                <a:sym typeface="Calibri"/>
              </a:rPr>
              <a:t>elämään</a:t>
            </a:r>
            <a:r>
              <a:rPr lang="en-US" sz="1500" dirty="0">
                <a:sym typeface="Calibri"/>
              </a:rPr>
              <a:t> </a:t>
            </a:r>
            <a:r>
              <a:rPr lang="en-US" sz="1500" dirty="0" err="1">
                <a:sym typeface="Calibri"/>
              </a:rPr>
              <a:t>valmistautuminen</a:t>
            </a:r>
            <a:endParaRPr lang="en-US" sz="1500" dirty="0">
              <a:sym typeface="Calibri"/>
            </a:endParaRPr>
          </a:p>
          <a:p>
            <a:pPr marL="457200" indent="-292100" defTabSz="914400">
              <a:spcBef>
                <a:spcPts val="0"/>
              </a:spcBef>
              <a:spcAft>
                <a:spcPts val="600"/>
              </a:spcAft>
              <a:buSzPts val="1000"/>
              <a:buFont typeface="Calibri"/>
              <a:buChar char="●"/>
            </a:pPr>
            <a:r>
              <a:rPr lang="en-US" sz="1500" dirty="0" err="1">
                <a:sym typeface="Calibri"/>
              </a:rPr>
              <a:t>Uudenlaisen</a:t>
            </a:r>
            <a:r>
              <a:rPr lang="en-US" sz="1500" dirty="0">
                <a:sym typeface="Calibri"/>
              </a:rPr>
              <a:t> </a:t>
            </a:r>
            <a:r>
              <a:rPr lang="en-US" sz="1500" dirty="0" err="1">
                <a:sym typeface="Calibri"/>
              </a:rPr>
              <a:t>suhteen</a:t>
            </a:r>
            <a:r>
              <a:rPr lang="en-US" sz="1500" dirty="0">
                <a:sym typeface="Calibri"/>
              </a:rPr>
              <a:t> </a:t>
            </a:r>
            <a:r>
              <a:rPr lang="en-US" sz="1500" dirty="0" err="1">
                <a:sym typeface="Calibri"/>
              </a:rPr>
              <a:t>muodostaminen</a:t>
            </a:r>
            <a:r>
              <a:rPr lang="en-US" sz="1500" dirty="0">
                <a:sym typeface="Calibri"/>
              </a:rPr>
              <a:t> </a:t>
            </a:r>
            <a:r>
              <a:rPr lang="en-US" sz="1500" dirty="0" err="1">
                <a:sym typeface="Calibri"/>
              </a:rPr>
              <a:t>vanhempiin</a:t>
            </a:r>
            <a:endParaRPr lang="en-US" sz="1500" dirty="0">
              <a:sym typeface="Calibri"/>
            </a:endParaRPr>
          </a:p>
          <a:p>
            <a:pPr marL="457200" indent="-292100" defTabSz="914400">
              <a:spcBef>
                <a:spcPts val="0"/>
              </a:spcBef>
              <a:spcAft>
                <a:spcPts val="600"/>
              </a:spcAft>
              <a:buSzPts val="1000"/>
              <a:buFont typeface="Calibri"/>
              <a:buChar char="●"/>
            </a:pPr>
            <a:r>
              <a:rPr lang="en-US" sz="1500" dirty="0" err="1">
                <a:sym typeface="Calibri"/>
              </a:rPr>
              <a:t>Vertaissuhteiden</a:t>
            </a:r>
            <a:r>
              <a:rPr lang="en-US" sz="1500" dirty="0">
                <a:sym typeface="Calibri"/>
              </a:rPr>
              <a:t> </a:t>
            </a:r>
            <a:r>
              <a:rPr lang="en-US" sz="1500" dirty="0" err="1">
                <a:sym typeface="Calibri"/>
              </a:rPr>
              <a:t>syveneminen</a:t>
            </a:r>
            <a:r>
              <a:rPr lang="en-US" sz="1500" dirty="0">
                <a:sym typeface="Calibri"/>
              </a:rPr>
              <a:t> ja </a:t>
            </a:r>
            <a:r>
              <a:rPr lang="en-US" sz="1500" dirty="0" err="1">
                <a:sym typeface="Calibri"/>
              </a:rPr>
              <a:t>niiden</a:t>
            </a:r>
            <a:r>
              <a:rPr lang="en-US" sz="1500" dirty="0">
                <a:sym typeface="Calibri"/>
              </a:rPr>
              <a:t> </a:t>
            </a:r>
            <a:r>
              <a:rPr lang="en-US" sz="1500" dirty="0" err="1">
                <a:sym typeface="Calibri"/>
              </a:rPr>
              <a:t>merkityksen</a:t>
            </a:r>
            <a:r>
              <a:rPr lang="en-US" sz="1500" dirty="0">
                <a:sym typeface="Calibri"/>
              </a:rPr>
              <a:t> </a:t>
            </a:r>
            <a:r>
              <a:rPr lang="en-US" sz="1500" dirty="0" err="1">
                <a:sym typeface="Calibri"/>
              </a:rPr>
              <a:t>muuttuminen</a:t>
            </a:r>
            <a:endParaRPr lang="en-US" sz="1500" dirty="0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70D48CA2-EBA1-4D22-A7AE-C811D02D8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597" y="480060"/>
            <a:ext cx="2530945" cy="418338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3E9D717-794C-48DC-82EB-7ACD63F49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2199" y="4853028"/>
            <a:ext cx="4426094" cy="2057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© Sanoma Pro, Tekijät ● Mieli 2 Kehittyvä ihminen, kuva: </a:t>
            </a:r>
            <a:r>
              <a:rPr lang="fi-FI" err="1"/>
              <a:t>pexels</a:t>
            </a:r>
            <a:endParaRPr lang="en-US" err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9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defTabSz="914400"/>
            <a:r>
              <a:rPr lang="en-US" spc="100" dirty="0" err="1">
                <a:sym typeface="Calibri"/>
              </a:rPr>
              <a:t>Puberteetti</a:t>
            </a:r>
            <a:r>
              <a:rPr lang="en-US" spc="100" dirty="0">
                <a:sym typeface="Calibri"/>
              </a:rPr>
              <a:t> ja </a:t>
            </a:r>
            <a:r>
              <a:rPr lang="en-US" spc="100" dirty="0" err="1">
                <a:sym typeface="Calibri"/>
              </a:rPr>
              <a:t>muuttuva</a:t>
            </a:r>
            <a:r>
              <a:rPr lang="en-US" spc="100" dirty="0">
                <a:sym typeface="Calibri"/>
              </a:rPr>
              <a:t> </a:t>
            </a:r>
            <a:r>
              <a:rPr lang="en-US" spc="100" dirty="0" err="1">
                <a:sym typeface="Calibri"/>
              </a:rPr>
              <a:t>kehonkuva</a:t>
            </a:r>
            <a:r>
              <a:rPr lang="en-US" spc="100" dirty="0">
                <a:sym typeface="Calibri"/>
              </a:rPr>
              <a:t> </a:t>
            </a:r>
            <a:endParaRPr lang="en-US" spc="100" dirty="0"/>
          </a:p>
        </p:txBody>
      </p:sp>
      <p:pic>
        <p:nvPicPr>
          <p:cNvPr id="3" name="Kuva 3" descr="Kuva, joka sisältää kohteen taivas, henkilö, ulko&#10;&#10;Kuvaus luotu automaattisesti">
            <a:extLst>
              <a:ext uri="{FF2B5EF4-FFF2-40B4-BE49-F238E27FC236}">
                <a16:creationId xmlns:a16="http://schemas.microsoft.com/office/drawing/2014/main" id="{13F27073-D77C-4BEA-9953-362B233C9D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" t="24163" r="-556" b="2602"/>
          <a:stretch/>
        </p:blipFill>
        <p:spPr>
          <a:xfrm>
            <a:off x="768096" y="1789538"/>
            <a:ext cx="2508342" cy="2749996"/>
          </a:xfrm>
          <a:prstGeom prst="rect">
            <a:avLst/>
          </a:prstGeom>
        </p:spPr>
      </p:pic>
      <p:sp>
        <p:nvSpPr>
          <p:cNvPr id="79" name="Google Shape;79;p17"/>
          <p:cNvSpPr txBox="1">
            <a:spLocks noGrp="1"/>
          </p:cNvSpPr>
          <p:nvPr>
            <p:ph idx="1"/>
          </p:nvPr>
        </p:nvSpPr>
        <p:spPr>
          <a:xfrm>
            <a:off x="3382523" y="1714500"/>
            <a:ext cx="5135454" cy="3017520"/>
          </a:xfrm>
          <a:prstGeom prst="rect">
            <a:avLst/>
          </a:prstGeom>
        </p:spPr>
        <p:txBody>
          <a:bodyPr spcFirstLastPara="1" vert="horz" lIns="45720" tIns="45720" rIns="45720" bIns="45720" rtlCol="0" anchor="t" anchorCtr="0">
            <a:normAutofit/>
          </a:bodyPr>
          <a:lstStyle/>
          <a:p>
            <a:pPr marL="457200" indent="-292100" defTabSz="914400">
              <a:spcBef>
                <a:spcPts val="0"/>
              </a:spcBef>
              <a:spcAft>
                <a:spcPts val="0"/>
              </a:spcAft>
              <a:buSzPts val="1000"/>
              <a:buFont typeface="Calibri"/>
              <a:buChar char="●"/>
            </a:pPr>
            <a:r>
              <a:rPr lang="en-US" b="1" dirty="0" err="1">
                <a:sym typeface="Calibri"/>
              </a:rPr>
              <a:t>Puberteetti</a:t>
            </a:r>
            <a:r>
              <a:rPr lang="en-US" dirty="0">
                <a:sym typeface="Calibri"/>
              </a:rPr>
              <a:t>: 9-14 v </a:t>
            </a:r>
            <a:r>
              <a:rPr lang="en-US" dirty="0" err="1">
                <a:sym typeface="Calibri"/>
              </a:rPr>
              <a:t>iässä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alkava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fyysinen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kehitys</a:t>
            </a:r>
            <a:r>
              <a:rPr lang="en-US" dirty="0">
                <a:sym typeface="Calibri"/>
              </a:rPr>
              <a:t>, </a:t>
            </a:r>
            <a:r>
              <a:rPr lang="en-US" dirty="0" err="1">
                <a:sym typeface="Calibri"/>
              </a:rPr>
              <a:t>jonka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myötä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yksilö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tulee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sukukypsäksi</a:t>
            </a:r>
            <a:endParaRPr lang="en-US" dirty="0"/>
          </a:p>
          <a:p>
            <a:pPr marL="457200" indent="-292100" defTabSz="914400">
              <a:spcBef>
                <a:spcPts val="0"/>
              </a:spcBef>
              <a:spcAft>
                <a:spcPts val="0"/>
              </a:spcAft>
              <a:buSzPts val="1000"/>
              <a:buFont typeface="Calibri"/>
              <a:buChar char="●"/>
            </a:pPr>
            <a:r>
              <a:rPr lang="en-US" dirty="0" err="1">
                <a:sym typeface="Calibri"/>
              </a:rPr>
              <a:t>Voimistunut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hormonitoiminta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jatkuu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pitkään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aikuisikään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saakka</a:t>
            </a:r>
            <a:endParaRPr lang="en-US" dirty="0"/>
          </a:p>
          <a:p>
            <a:pPr marL="457200" lvl="0" indent="-292100" defTabSz="914400">
              <a:spcBef>
                <a:spcPts val="0"/>
              </a:spcBef>
              <a:spcAft>
                <a:spcPts val="0"/>
              </a:spcAft>
              <a:buSzPts val="1000"/>
              <a:buFont typeface="Calibri"/>
              <a:buChar char="●"/>
            </a:pPr>
            <a:r>
              <a:rPr lang="en-US" dirty="0" err="1">
                <a:sym typeface="Calibri"/>
              </a:rPr>
              <a:t>Fyysiset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erot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kehityksessä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nuorten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kesken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suuria</a:t>
            </a:r>
            <a:endParaRPr lang="en-US" dirty="0"/>
          </a:p>
          <a:p>
            <a:pPr marL="457200" indent="-292100" defTabSz="914400">
              <a:spcBef>
                <a:spcPts val="0"/>
              </a:spcBef>
              <a:spcAft>
                <a:spcPts val="0"/>
              </a:spcAft>
              <a:buSzPts val="1000"/>
              <a:buFont typeface="Calibri"/>
              <a:buChar char="●"/>
            </a:pPr>
            <a:endParaRPr lang="en-US" dirty="0">
              <a:sym typeface="Calibri"/>
            </a:endParaRPr>
          </a:p>
          <a:p>
            <a:pPr marL="457200" indent="-292100" defTabSz="914400">
              <a:spcBef>
                <a:spcPts val="0"/>
              </a:spcBef>
              <a:spcAft>
                <a:spcPts val="0"/>
              </a:spcAft>
              <a:buSzPts val="1000"/>
              <a:buFont typeface="Calibri"/>
              <a:buChar char="●"/>
            </a:pPr>
            <a:r>
              <a:rPr lang="en-US" dirty="0" err="1">
                <a:sym typeface="Calibri"/>
              </a:rPr>
              <a:t>Keskeinen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kehityksen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haaste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työstää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muuttuvaa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suhdetta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omaan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kehoon</a:t>
            </a:r>
            <a:r>
              <a:rPr lang="en-US" dirty="0">
                <a:sym typeface="Calibri"/>
              </a:rPr>
              <a:t> → </a:t>
            </a:r>
            <a:r>
              <a:rPr lang="en-US" dirty="0" err="1">
                <a:sym typeface="Calibri"/>
              </a:rPr>
              <a:t>kehonkuvan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rakentaminen</a:t>
            </a:r>
            <a:endParaRPr lang="en-US" dirty="0"/>
          </a:p>
          <a:p>
            <a:pPr marL="457200" lvl="0" indent="-292100" defTabSz="914400">
              <a:spcBef>
                <a:spcPts val="0"/>
              </a:spcBef>
              <a:spcAft>
                <a:spcPts val="0"/>
              </a:spcAft>
              <a:buSzPts val="1000"/>
              <a:buFont typeface="Calibri"/>
              <a:buChar char="●"/>
            </a:pPr>
            <a:r>
              <a:rPr lang="en-US" b="1" dirty="0" err="1">
                <a:sym typeface="Calibri"/>
              </a:rPr>
              <a:t>Kehonkuva</a:t>
            </a:r>
            <a:r>
              <a:rPr lang="en-US" dirty="0">
                <a:sym typeface="Calibri"/>
              </a:rPr>
              <a:t>: </a:t>
            </a:r>
            <a:r>
              <a:rPr lang="en-US" dirty="0" err="1">
                <a:sym typeface="Calibri"/>
              </a:rPr>
              <a:t>kuvaa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yksilön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asennetta</a:t>
            </a:r>
            <a:r>
              <a:rPr lang="en-US" dirty="0">
                <a:sym typeface="Calibri"/>
              </a:rPr>
              <a:t> ja </a:t>
            </a:r>
            <a:r>
              <a:rPr lang="en-US" dirty="0" err="1">
                <a:sym typeface="Calibri"/>
              </a:rPr>
              <a:t>tyytyväisyyttä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omaa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kehoaan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kohtaan</a:t>
            </a:r>
            <a:endParaRPr lang="en-US" dirty="0"/>
          </a:p>
          <a:p>
            <a:pPr marL="0" lvl="0" indent="0" defTabSz="914400">
              <a:spcBef>
                <a:spcPts val="1200"/>
              </a:spcBef>
              <a:spcAft>
                <a:spcPts val="1200"/>
              </a:spcAft>
              <a:buNone/>
            </a:pPr>
            <a:endParaRPr lang="en-US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D9584C1-BABB-48EE-963B-BCAFC2A93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8130" y="4826752"/>
            <a:ext cx="4426094" cy="20574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fi-FI"/>
              <a:t>© Sanoma Pro, Tekijät ● Mieli 2 Kehittyvä ihminen. Kuva: </a:t>
            </a:r>
            <a:r>
              <a:rPr lang="fi-FI" err="1"/>
              <a:t>pexels</a:t>
            </a:r>
            <a:endParaRPr lang="en-US" err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" name="Straight Connector 102">
            <a:extLst>
              <a:ext uri="{FF2B5EF4-FFF2-40B4-BE49-F238E27FC236}">
                <a16:creationId xmlns:a16="http://schemas.microsoft.com/office/drawing/2014/main" id="{C30962D2-9C5F-4C2F-9D75-5047CCE94C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768096" y="438912"/>
            <a:ext cx="4550113" cy="112471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en-US" sz="3900" spc="100" dirty="0" err="1">
                <a:sym typeface="Calibri"/>
              </a:rPr>
              <a:t>Kauneusihanteet</a:t>
            </a:r>
            <a:r>
              <a:rPr lang="en-US" sz="3900" spc="100" dirty="0">
                <a:sym typeface="Calibri"/>
              </a:rPr>
              <a:t> ja </a:t>
            </a:r>
            <a:r>
              <a:rPr lang="en-US" sz="3900" spc="100" dirty="0" err="1">
                <a:sym typeface="Calibri"/>
              </a:rPr>
              <a:t>kehonkuva</a:t>
            </a:r>
            <a:endParaRPr lang="en-US" sz="3900" spc="100" dirty="0"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367390" y="1734207"/>
            <a:ext cx="5502612" cy="3017520"/>
          </a:xfrm>
          <a:prstGeom prst="rect">
            <a:avLst/>
          </a:prstGeom>
        </p:spPr>
        <p:txBody>
          <a:bodyPr spcFirstLastPara="1" vert="horz" lIns="45720" tIns="45720" rIns="45720" bIns="45720" rtlCol="0" anchorCtr="0">
            <a:normAutofit fontScale="92500" lnSpcReduction="20000"/>
          </a:bodyPr>
          <a:lstStyle/>
          <a:p>
            <a:pPr indent="-292100" defTabSz="914400">
              <a:spcAft>
                <a:spcPts val="600"/>
              </a:spcAft>
              <a:buSzPts val="1000"/>
              <a:buFont typeface="Calibri"/>
              <a:buChar char="●"/>
            </a:pPr>
            <a:r>
              <a:rPr lang="en-US" sz="1900" b="1" dirty="0" err="1">
                <a:sym typeface="Calibri"/>
              </a:rPr>
              <a:t>Kauneusihanteet</a:t>
            </a:r>
            <a:r>
              <a:rPr lang="en-US" sz="1900" dirty="0">
                <a:sym typeface="Calibri"/>
              </a:rPr>
              <a:t>: </a:t>
            </a:r>
            <a:r>
              <a:rPr lang="en-US" sz="1900" dirty="0" err="1">
                <a:sym typeface="Calibri"/>
              </a:rPr>
              <a:t>käsitykset</a:t>
            </a:r>
            <a:r>
              <a:rPr lang="en-US" sz="1900" dirty="0">
                <a:sym typeface="Calibri"/>
              </a:rPr>
              <a:t> </a:t>
            </a:r>
            <a:r>
              <a:rPr lang="en-US" sz="1900" dirty="0" err="1">
                <a:sym typeface="Calibri"/>
              </a:rPr>
              <a:t>siitä</a:t>
            </a:r>
            <a:r>
              <a:rPr lang="en-US" sz="1900" dirty="0">
                <a:sym typeface="Calibri"/>
              </a:rPr>
              <a:t>, </a:t>
            </a:r>
            <a:r>
              <a:rPr lang="en-US" sz="1900" dirty="0" err="1">
                <a:sym typeface="Calibri"/>
              </a:rPr>
              <a:t>miltä</a:t>
            </a:r>
            <a:r>
              <a:rPr lang="en-US" sz="1900" dirty="0">
                <a:sym typeface="Calibri"/>
              </a:rPr>
              <a:t> </a:t>
            </a:r>
            <a:r>
              <a:rPr lang="en-US" sz="1900" dirty="0" err="1">
                <a:sym typeface="Calibri"/>
              </a:rPr>
              <a:t>olisi</a:t>
            </a:r>
            <a:r>
              <a:rPr lang="en-US" sz="1900" dirty="0">
                <a:sym typeface="Calibri"/>
              </a:rPr>
              <a:t> </a:t>
            </a:r>
            <a:r>
              <a:rPr lang="en-US" sz="1900" dirty="0" err="1">
                <a:sym typeface="Calibri"/>
              </a:rPr>
              <a:t>ihanteellista</a:t>
            </a:r>
            <a:r>
              <a:rPr lang="en-US" sz="1900" dirty="0">
                <a:sym typeface="Calibri"/>
              </a:rPr>
              <a:t> </a:t>
            </a:r>
            <a:r>
              <a:rPr lang="en-US" sz="1900" dirty="0" err="1">
                <a:sym typeface="Calibri"/>
              </a:rPr>
              <a:t>näyttää</a:t>
            </a:r>
            <a:r>
              <a:rPr lang="en-US" sz="1900" dirty="0">
                <a:sym typeface="Calibri"/>
              </a:rPr>
              <a:t> ja </a:t>
            </a:r>
            <a:r>
              <a:rPr lang="en-US" sz="1900" dirty="0" err="1">
                <a:sym typeface="Calibri"/>
              </a:rPr>
              <a:t>mikä</a:t>
            </a:r>
            <a:r>
              <a:rPr lang="en-US" sz="1900" dirty="0">
                <a:sym typeface="Calibri"/>
              </a:rPr>
              <a:t> on </a:t>
            </a:r>
            <a:r>
              <a:rPr lang="en-US" sz="1900" dirty="0" err="1">
                <a:sym typeface="Calibri"/>
              </a:rPr>
              <a:t>tavoittelemisen</a:t>
            </a:r>
            <a:r>
              <a:rPr lang="en-US" sz="1900" dirty="0">
                <a:sym typeface="Calibri"/>
              </a:rPr>
              <a:t> </a:t>
            </a:r>
            <a:r>
              <a:rPr lang="en-US" sz="1900" dirty="0" err="1">
                <a:sym typeface="Calibri"/>
              </a:rPr>
              <a:t>arvoista</a:t>
            </a:r>
            <a:endParaRPr lang="en-US" sz="1900" dirty="0"/>
          </a:p>
          <a:p>
            <a:pPr lvl="1" defTabSz="914400">
              <a:spcAft>
                <a:spcPts val="600"/>
              </a:spcAft>
              <a:buSzPts val="1000"/>
              <a:buFont typeface="Calibri"/>
              <a:buChar char="●"/>
            </a:pPr>
            <a:r>
              <a:rPr lang="en-US" sz="1700" dirty="0" err="1">
                <a:sym typeface="Calibri"/>
              </a:rPr>
              <a:t>vaihtelua</a:t>
            </a:r>
            <a:r>
              <a:rPr lang="en-US" sz="1700" dirty="0">
                <a:sym typeface="Calibri"/>
              </a:rPr>
              <a:t> </a:t>
            </a:r>
            <a:r>
              <a:rPr lang="en-US" sz="1700" dirty="0" err="1">
                <a:sym typeface="Calibri"/>
              </a:rPr>
              <a:t>eri</a:t>
            </a:r>
            <a:r>
              <a:rPr lang="en-US" sz="1700" dirty="0">
                <a:sym typeface="Calibri"/>
              </a:rPr>
              <a:t> </a:t>
            </a:r>
            <a:r>
              <a:rPr lang="en-US" sz="1700" dirty="0" err="1">
                <a:sym typeface="Calibri"/>
              </a:rPr>
              <a:t>kulttuurien</a:t>
            </a:r>
            <a:r>
              <a:rPr lang="en-US" sz="1700" dirty="0">
                <a:sym typeface="Calibri"/>
              </a:rPr>
              <a:t> ja </a:t>
            </a:r>
            <a:r>
              <a:rPr lang="en-US" sz="1700" dirty="0" err="1">
                <a:sym typeface="Calibri"/>
              </a:rPr>
              <a:t>aikakausien</a:t>
            </a:r>
            <a:r>
              <a:rPr lang="en-US" sz="1700" dirty="0">
                <a:sym typeface="Calibri"/>
              </a:rPr>
              <a:t> </a:t>
            </a:r>
            <a:r>
              <a:rPr lang="en-US" sz="1700" dirty="0" err="1">
                <a:sym typeface="Calibri"/>
              </a:rPr>
              <a:t>välillä</a:t>
            </a:r>
            <a:endParaRPr lang="en-US" sz="1700" dirty="0"/>
          </a:p>
          <a:p>
            <a:pPr lvl="1" defTabSz="914400">
              <a:spcAft>
                <a:spcPts val="600"/>
              </a:spcAft>
              <a:buSzPts val="1000"/>
              <a:buFont typeface="Calibri"/>
              <a:buChar char="●"/>
            </a:pPr>
            <a:r>
              <a:rPr lang="en-US" sz="1700" dirty="0" err="1">
                <a:sym typeface="Calibri"/>
              </a:rPr>
              <a:t>vaikuttavat</a:t>
            </a:r>
            <a:r>
              <a:rPr lang="en-US" sz="1700" dirty="0">
                <a:sym typeface="Calibri"/>
              </a:rPr>
              <a:t> </a:t>
            </a:r>
            <a:r>
              <a:rPr lang="en-US" sz="1700" dirty="0" err="1">
                <a:sym typeface="Calibri"/>
              </a:rPr>
              <a:t>yksilöiden</a:t>
            </a:r>
            <a:r>
              <a:rPr lang="en-US" sz="1700" dirty="0">
                <a:sym typeface="Calibri"/>
              </a:rPr>
              <a:t> </a:t>
            </a:r>
            <a:r>
              <a:rPr lang="en-US" sz="1700" dirty="0" err="1">
                <a:sym typeface="Calibri"/>
              </a:rPr>
              <a:t>kehonkuvaan</a:t>
            </a:r>
            <a:r>
              <a:rPr lang="en-US" sz="1700" dirty="0">
                <a:sym typeface="Calibri"/>
              </a:rPr>
              <a:t> </a:t>
            </a:r>
            <a:r>
              <a:rPr lang="en-US" sz="1700" dirty="0">
                <a:ea typeface="+mn-lt"/>
                <a:cs typeface="+mn-lt"/>
                <a:sym typeface="Calibri"/>
              </a:rPr>
              <a:t> </a:t>
            </a:r>
            <a:r>
              <a:rPr lang="en-US" sz="1700" dirty="0">
                <a:sym typeface="Calibri"/>
              </a:rPr>
              <a:t> </a:t>
            </a:r>
            <a:endParaRPr lang="en-US" sz="1700" dirty="0"/>
          </a:p>
          <a:p>
            <a:pPr indent="-292100" defTabSz="914400">
              <a:spcAft>
                <a:spcPts val="600"/>
              </a:spcAft>
              <a:buSzPts val="1000"/>
              <a:buFont typeface="Calibri"/>
              <a:buChar char="●"/>
            </a:pPr>
            <a:r>
              <a:rPr lang="en-US" sz="1900" b="1" dirty="0" err="1">
                <a:sym typeface="Calibri"/>
              </a:rPr>
              <a:t>Myönteisen</a:t>
            </a:r>
            <a:r>
              <a:rPr lang="en-US" sz="1900" b="1" dirty="0">
                <a:sym typeface="Calibri"/>
              </a:rPr>
              <a:t> </a:t>
            </a:r>
            <a:r>
              <a:rPr lang="en-US" sz="1900" b="1" dirty="0" err="1">
                <a:sym typeface="Calibri"/>
              </a:rPr>
              <a:t>kehonkuvan</a:t>
            </a:r>
            <a:r>
              <a:rPr lang="en-US" sz="1900" b="1" dirty="0">
                <a:sym typeface="Calibri"/>
              </a:rPr>
              <a:t> </a:t>
            </a:r>
            <a:r>
              <a:rPr lang="en-US" sz="1900" b="1" dirty="0" err="1">
                <a:sym typeface="Calibri"/>
              </a:rPr>
              <a:t>kehittyminen</a:t>
            </a:r>
            <a:r>
              <a:rPr lang="en-US" sz="1900" b="1" dirty="0">
                <a:sym typeface="Calibri"/>
              </a:rPr>
              <a:t>:</a:t>
            </a:r>
            <a:endParaRPr lang="en-US" sz="1900" dirty="0"/>
          </a:p>
          <a:p>
            <a:pPr lvl="1" indent="-292100" defTabSz="914400">
              <a:spcAft>
                <a:spcPts val="600"/>
              </a:spcAft>
              <a:buSzPts val="1000"/>
              <a:buFont typeface="Calibri"/>
              <a:buChar char="●"/>
            </a:pPr>
            <a:r>
              <a:rPr lang="en-US" sz="1700" dirty="0" err="1">
                <a:sym typeface="Calibri"/>
              </a:rPr>
              <a:t>tärkeää</a:t>
            </a:r>
            <a:r>
              <a:rPr lang="en-US" sz="1700" dirty="0">
                <a:sym typeface="Calibri"/>
              </a:rPr>
              <a:t>, </a:t>
            </a:r>
            <a:r>
              <a:rPr lang="en-US" sz="1700" dirty="0" err="1">
                <a:sym typeface="Calibri"/>
              </a:rPr>
              <a:t>että</a:t>
            </a:r>
            <a:r>
              <a:rPr lang="en-US" sz="1700" dirty="0">
                <a:sym typeface="Calibri"/>
              </a:rPr>
              <a:t> </a:t>
            </a:r>
            <a:r>
              <a:rPr lang="en-US" sz="1700" dirty="0" err="1">
                <a:sym typeface="Calibri"/>
              </a:rPr>
              <a:t>ympäristö</a:t>
            </a:r>
            <a:r>
              <a:rPr lang="en-US" sz="1700" dirty="0">
                <a:sym typeface="Calibri"/>
              </a:rPr>
              <a:t> </a:t>
            </a:r>
            <a:r>
              <a:rPr lang="en-US" sz="1700" dirty="0" err="1">
                <a:sym typeface="Calibri"/>
              </a:rPr>
              <a:t>tukee</a:t>
            </a:r>
            <a:r>
              <a:rPr lang="en-US" sz="1700" dirty="0">
                <a:sym typeface="Calibri"/>
              </a:rPr>
              <a:t> </a:t>
            </a:r>
            <a:r>
              <a:rPr lang="en-US" sz="1700" dirty="0" err="1">
                <a:sym typeface="Calibri"/>
              </a:rPr>
              <a:t>realistiseen</a:t>
            </a:r>
            <a:r>
              <a:rPr lang="en-US" sz="1700" dirty="0">
                <a:sym typeface="Calibri"/>
              </a:rPr>
              <a:t> </a:t>
            </a:r>
            <a:r>
              <a:rPr lang="en-US" sz="1700" dirty="0" err="1">
                <a:sym typeface="Calibri"/>
              </a:rPr>
              <a:t>kehonkuvaan</a:t>
            </a:r>
            <a:r>
              <a:rPr lang="en-US" sz="1700" dirty="0">
                <a:sym typeface="Calibri"/>
              </a:rPr>
              <a:t> </a:t>
            </a:r>
            <a:r>
              <a:rPr lang="en-US" sz="1700" dirty="0" err="1">
                <a:sym typeface="Calibri"/>
              </a:rPr>
              <a:t>liittyvää</a:t>
            </a:r>
            <a:r>
              <a:rPr lang="en-US" sz="1700" dirty="0">
                <a:sym typeface="Calibri"/>
              </a:rPr>
              <a:t> </a:t>
            </a:r>
            <a:r>
              <a:rPr lang="en-US" sz="1700" dirty="0" err="1">
                <a:sym typeface="Calibri"/>
              </a:rPr>
              <a:t>kuvastoa</a:t>
            </a:r>
            <a:r>
              <a:rPr lang="en-US" sz="1700" dirty="0">
                <a:sym typeface="Calibri"/>
              </a:rPr>
              <a:t> ja </a:t>
            </a:r>
            <a:r>
              <a:rPr lang="en-US" sz="1700" dirty="0" err="1">
                <a:sym typeface="Calibri"/>
              </a:rPr>
              <a:t>ajattelua</a:t>
            </a:r>
            <a:endParaRPr lang="en-US" sz="1700" dirty="0"/>
          </a:p>
          <a:p>
            <a:pPr lvl="1" defTabSz="914400">
              <a:spcAft>
                <a:spcPts val="600"/>
              </a:spcAft>
              <a:buSzPts val="1000"/>
              <a:buFont typeface="Calibri"/>
              <a:buChar char="●"/>
            </a:pPr>
            <a:r>
              <a:rPr lang="en-US" sz="1700" b="1" dirty="0" err="1">
                <a:highlight>
                  <a:srgbClr val="F8F9FA"/>
                </a:highlight>
                <a:sym typeface="Calibri"/>
              </a:rPr>
              <a:t>k</a:t>
            </a:r>
            <a:r>
              <a:rPr lang="en-US" sz="1700" b="1" dirty="0" err="1">
                <a:sym typeface="Calibri"/>
              </a:rPr>
              <a:t>ehopositiivisuus</a:t>
            </a:r>
            <a:r>
              <a:rPr lang="en-US" sz="1700" dirty="0">
                <a:sym typeface="Calibri"/>
              </a:rPr>
              <a:t> </a:t>
            </a:r>
            <a:r>
              <a:rPr lang="en-US" sz="1700" dirty="0" err="1">
                <a:sym typeface="Calibri"/>
              </a:rPr>
              <a:t>lisää</a:t>
            </a:r>
            <a:r>
              <a:rPr lang="en-US" sz="1700" dirty="0">
                <a:sym typeface="Calibri"/>
              </a:rPr>
              <a:t> </a:t>
            </a:r>
            <a:r>
              <a:rPr lang="en-US" sz="1700" dirty="0" err="1">
                <a:sym typeface="Calibri"/>
              </a:rPr>
              <a:t>myönteistä</a:t>
            </a:r>
            <a:r>
              <a:rPr lang="en-US" sz="1700" dirty="0">
                <a:sym typeface="Calibri"/>
              </a:rPr>
              <a:t> </a:t>
            </a:r>
            <a:r>
              <a:rPr lang="en-US" sz="1700" dirty="0" err="1">
                <a:sym typeface="Calibri"/>
              </a:rPr>
              <a:t>suhtautumista</a:t>
            </a:r>
            <a:r>
              <a:rPr lang="en-US" sz="1700" dirty="0">
                <a:sym typeface="Calibri"/>
              </a:rPr>
              <a:t> </a:t>
            </a:r>
            <a:r>
              <a:rPr lang="en-US" sz="1700" dirty="0" err="1">
                <a:sym typeface="Calibri"/>
              </a:rPr>
              <a:t>omaan</a:t>
            </a:r>
            <a:r>
              <a:rPr lang="en-US" sz="1700" dirty="0">
                <a:sym typeface="Calibri"/>
              </a:rPr>
              <a:t> </a:t>
            </a:r>
            <a:r>
              <a:rPr lang="en-US" sz="1700" dirty="0" err="1">
                <a:sym typeface="Calibri"/>
              </a:rPr>
              <a:t>ulkonäköön</a:t>
            </a:r>
            <a:endParaRPr lang="en-US" sz="1700" dirty="0"/>
          </a:p>
          <a:p>
            <a:pPr indent="-317500" defTabSz="914400">
              <a:spcAft>
                <a:spcPts val="600"/>
              </a:spcAft>
              <a:buSzPts val="1000"/>
              <a:buFont typeface="Calibri"/>
              <a:buChar char="●"/>
            </a:pPr>
            <a:r>
              <a:rPr lang="en-US" sz="1900" dirty="0"/>
              <a:t>Oman </a:t>
            </a:r>
            <a:r>
              <a:rPr lang="en-US" sz="1900" dirty="0" err="1"/>
              <a:t>kehon</a:t>
            </a:r>
            <a:r>
              <a:rPr lang="en-US" sz="1900" dirty="0"/>
              <a:t> </a:t>
            </a:r>
            <a:r>
              <a:rPr lang="en-US" sz="1900" dirty="0" err="1"/>
              <a:t>vertailu</a:t>
            </a:r>
            <a:r>
              <a:rPr lang="en-US" sz="1900" dirty="0"/>
              <a:t> </a:t>
            </a:r>
            <a:r>
              <a:rPr lang="en-US" sz="1900" dirty="0" err="1"/>
              <a:t>mediassa</a:t>
            </a:r>
            <a:r>
              <a:rPr lang="en-US" sz="1900" dirty="0"/>
              <a:t> </a:t>
            </a:r>
            <a:r>
              <a:rPr lang="en-US" sz="1900" dirty="0" err="1"/>
              <a:t>nähtyihin</a:t>
            </a:r>
            <a:r>
              <a:rPr lang="en-US" sz="1900" dirty="0"/>
              <a:t> </a:t>
            </a:r>
            <a:r>
              <a:rPr lang="en-US" sz="1900" dirty="0" err="1"/>
              <a:t>ihannevartaloihin</a:t>
            </a:r>
            <a:r>
              <a:rPr lang="en-US" sz="1900" dirty="0"/>
              <a:t> </a:t>
            </a:r>
            <a:r>
              <a:rPr lang="en-US" sz="1900" dirty="0" err="1"/>
              <a:t>voi</a:t>
            </a:r>
            <a:r>
              <a:rPr lang="en-US" sz="1900" dirty="0"/>
              <a:t> </a:t>
            </a:r>
            <a:r>
              <a:rPr lang="en-US" sz="1900" dirty="0" err="1"/>
              <a:t>aiheuttaa</a:t>
            </a:r>
            <a:r>
              <a:rPr lang="en-US" sz="1900" dirty="0"/>
              <a:t> </a:t>
            </a:r>
            <a:r>
              <a:rPr lang="en-US" sz="1900" dirty="0" err="1"/>
              <a:t>riittämättömyyden</a:t>
            </a:r>
            <a:r>
              <a:rPr lang="en-US" sz="1900" dirty="0"/>
              <a:t> </a:t>
            </a:r>
            <a:r>
              <a:rPr lang="en-US" sz="1900" dirty="0" err="1"/>
              <a:t>tunnetta</a:t>
            </a:r>
            <a:r>
              <a:rPr lang="en-US" sz="1900" dirty="0"/>
              <a:t> ja </a:t>
            </a:r>
            <a:r>
              <a:rPr lang="en-US" sz="1900" dirty="0" err="1"/>
              <a:t>vahvistaa</a:t>
            </a:r>
            <a:r>
              <a:rPr lang="en-US" sz="1900" dirty="0"/>
              <a:t> </a:t>
            </a:r>
            <a:r>
              <a:rPr lang="en-US" sz="1900" dirty="0" err="1"/>
              <a:t>kielteistä</a:t>
            </a:r>
            <a:r>
              <a:rPr lang="en-US" sz="1900" dirty="0"/>
              <a:t> </a:t>
            </a:r>
            <a:r>
              <a:rPr lang="en-US" sz="1900" dirty="0" err="1"/>
              <a:t>kehonkuvaa</a:t>
            </a:r>
            <a:endParaRPr lang="en-US" sz="1900" dirty="0"/>
          </a:p>
        </p:txBody>
      </p:sp>
      <p:pic>
        <p:nvPicPr>
          <p:cNvPr id="2" name="Kuva 2" descr="Kuva, joka sisältää kohteen henkilö, vaatetus, uimapuku, poseeraaminen&#10;&#10;Kuvaus luotu automaattisesti">
            <a:extLst>
              <a:ext uri="{FF2B5EF4-FFF2-40B4-BE49-F238E27FC236}">
                <a16:creationId xmlns:a16="http://schemas.microsoft.com/office/drawing/2014/main" id="{7D9A6C1D-211B-4689-8BE2-451280F36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42" r="-189" b="30227"/>
          <a:stretch/>
        </p:blipFill>
        <p:spPr>
          <a:xfrm>
            <a:off x="6170008" y="2121787"/>
            <a:ext cx="3065967" cy="2796815"/>
          </a:xfrm>
          <a:prstGeom prst="rect">
            <a:avLst/>
          </a:prstGeom>
        </p:spPr>
      </p:pic>
      <p:pic>
        <p:nvPicPr>
          <p:cNvPr id="4" name="Kuva 4" descr="Kuva, joka sisältää kohteen henkilö, maa, urheilu, lattia&#10;&#10;Kuvaus luotu automaattisesti">
            <a:extLst>
              <a:ext uri="{FF2B5EF4-FFF2-40B4-BE49-F238E27FC236}">
                <a16:creationId xmlns:a16="http://schemas.microsoft.com/office/drawing/2014/main" id="{F8FE3AD2-7AA9-4E33-89C3-DED8834FAB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17" r="6" b="7951"/>
          <a:stretch/>
        </p:blipFill>
        <p:spPr>
          <a:xfrm>
            <a:off x="6170009" y="225788"/>
            <a:ext cx="3065956" cy="1725196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8CD87C7B-6590-4813-AAAF-89242E388963}"/>
              </a:ext>
            </a:extLst>
          </p:cNvPr>
          <p:cNvSpPr txBox="1"/>
          <p:nvPr/>
        </p:nvSpPr>
        <p:spPr>
          <a:xfrm>
            <a:off x="6399486" y="4937891"/>
            <a:ext cx="2743200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fi-FI" sz="750" cap="all">
                <a:solidFill>
                  <a:srgbClr val="0D0D0D"/>
                </a:solidFill>
                <a:latin typeface="Tw Cen MT Condensed"/>
              </a:rPr>
              <a:t>© SANOMA PRO, TEKIJÄT ● MIELI 2 KEHITTYVÄ IHMINEN</a:t>
            </a:r>
            <a:r>
              <a:rPr lang="fi-FI" sz="750">
                <a:latin typeface="Tw Cen MT Condensed"/>
              </a:rPr>
              <a:t>​, KUVAT: PEXELS</a:t>
            </a:r>
            <a:endParaRPr lang="fi-FI" sz="7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defTabSz="914400"/>
            <a:r>
              <a:rPr lang="en-US" sz="3600" spc="100" dirty="0" err="1">
                <a:sym typeface="Calibri"/>
              </a:rPr>
              <a:t>Aivojen</a:t>
            </a:r>
            <a:r>
              <a:rPr lang="en-US" sz="3600" spc="100" dirty="0">
                <a:sym typeface="Calibri"/>
              </a:rPr>
              <a:t> </a:t>
            </a:r>
            <a:r>
              <a:rPr lang="en-US" sz="3600" spc="100" dirty="0" err="1">
                <a:sym typeface="Calibri"/>
              </a:rPr>
              <a:t>kehitys</a:t>
            </a:r>
            <a:r>
              <a:rPr lang="en-US" sz="3600" spc="100" dirty="0">
                <a:sym typeface="Calibri"/>
              </a:rPr>
              <a:t> ja </a:t>
            </a:r>
            <a:r>
              <a:rPr lang="en-US" sz="3600" spc="100" dirty="0" err="1">
                <a:sym typeface="Calibri"/>
              </a:rPr>
              <a:t>säätelytaidot</a:t>
            </a:r>
            <a:r>
              <a:rPr lang="en-US" sz="3600" spc="100" dirty="0">
                <a:sym typeface="Calibri"/>
              </a:rPr>
              <a:t> </a:t>
            </a:r>
            <a:endParaRPr lang="en-US" sz="3600" spc="100" dirty="0"/>
          </a:p>
        </p:txBody>
      </p:sp>
      <p:sp>
        <p:nvSpPr>
          <p:cNvPr id="91" name="Google Shape;91;p19"/>
          <p:cNvSpPr txBox="1">
            <a:spLocks noGrp="1"/>
          </p:cNvSpPr>
          <p:nvPr>
            <p:ph idx="1"/>
          </p:nvPr>
        </p:nvSpPr>
        <p:spPr>
          <a:xfrm>
            <a:off x="4090456" y="1502618"/>
            <a:ext cx="4853677" cy="3260711"/>
          </a:xfrm>
          <a:prstGeom prst="rect">
            <a:avLst/>
          </a:prstGeom>
        </p:spPr>
        <p:txBody>
          <a:bodyPr spcFirstLastPara="1" vert="horz" lIns="45720" tIns="45720" rIns="45720" bIns="45720" rtlCol="0" anchor="t" anchorCtr="0">
            <a:normAutofit/>
          </a:bodyPr>
          <a:lstStyle/>
          <a:p>
            <a:pPr marL="91440" indent="-182880" defTabSz="914400">
              <a:spcBef>
                <a:spcPts val="0"/>
              </a:spcBef>
              <a:spcAft>
                <a:spcPts val="600"/>
              </a:spcAft>
              <a:buSzPts val="1000"/>
              <a:buFont typeface="Calibri"/>
              <a:buChar char="●"/>
            </a:pPr>
            <a:r>
              <a:rPr lang="en-US" sz="1600" b="1" dirty="0" err="1">
                <a:sym typeface="Calibri"/>
              </a:rPr>
              <a:t>Aivojen</a:t>
            </a:r>
            <a:r>
              <a:rPr lang="en-US" sz="1600" b="1" dirty="0">
                <a:sym typeface="Calibri"/>
              </a:rPr>
              <a:t> </a:t>
            </a:r>
            <a:r>
              <a:rPr lang="en-US" sz="1600" b="1" dirty="0" err="1">
                <a:sym typeface="Calibri"/>
              </a:rPr>
              <a:t>yhteyksien</a:t>
            </a:r>
            <a:r>
              <a:rPr lang="en-US" sz="1600" b="1" dirty="0">
                <a:sym typeface="Calibri"/>
              </a:rPr>
              <a:t> </a:t>
            </a:r>
            <a:r>
              <a:rPr lang="en-US" sz="1600" b="1" dirty="0" err="1">
                <a:sym typeface="Calibri"/>
              </a:rPr>
              <a:t>kehitysvaihe</a:t>
            </a:r>
            <a:r>
              <a:rPr lang="en-US" sz="1600" dirty="0">
                <a:sym typeface="Calibri"/>
              </a:rPr>
              <a:t>: </a:t>
            </a:r>
            <a:r>
              <a:rPr lang="en-US" sz="1600" dirty="0" err="1">
                <a:sym typeface="Calibri"/>
              </a:rPr>
              <a:t>vähän</a:t>
            </a:r>
            <a:r>
              <a:rPr lang="en-US" sz="1600" dirty="0">
                <a:sym typeface="Calibri"/>
              </a:rPr>
              <a:t> </a:t>
            </a:r>
            <a:r>
              <a:rPr lang="en-US" sz="1600" dirty="0" err="1">
                <a:sym typeface="Calibri"/>
              </a:rPr>
              <a:t>käytettyjä</a:t>
            </a:r>
            <a:r>
              <a:rPr lang="en-US" sz="1600" dirty="0">
                <a:sym typeface="Calibri"/>
              </a:rPr>
              <a:t> </a:t>
            </a:r>
            <a:r>
              <a:rPr lang="en-US" sz="1600" dirty="0" err="1">
                <a:sym typeface="Calibri"/>
              </a:rPr>
              <a:t>yhteyksiä</a:t>
            </a:r>
            <a:r>
              <a:rPr lang="en-US" sz="1600" dirty="0">
                <a:sym typeface="Calibri"/>
              </a:rPr>
              <a:t> </a:t>
            </a:r>
            <a:r>
              <a:rPr lang="en-US" sz="1600" dirty="0" err="1">
                <a:sym typeface="Calibri"/>
              </a:rPr>
              <a:t>karsitaan</a:t>
            </a:r>
            <a:r>
              <a:rPr lang="en-US" sz="1600" dirty="0">
                <a:sym typeface="Calibri"/>
              </a:rPr>
              <a:t> ja </a:t>
            </a:r>
            <a:r>
              <a:rPr lang="en-US" sz="1600" dirty="0" err="1">
                <a:sym typeface="Calibri"/>
              </a:rPr>
              <a:t>paljon</a:t>
            </a:r>
            <a:r>
              <a:rPr lang="en-US" sz="1600" dirty="0">
                <a:sym typeface="Calibri"/>
              </a:rPr>
              <a:t> </a:t>
            </a:r>
            <a:r>
              <a:rPr lang="en-US" sz="1600" dirty="0" err="1">
                <a:sym typeface="Calibri"/>
              </a:rPr>
              <a:t>käytettyjä</a:t>
            </a:r>
            <a:r>
              <a:rPr lang="en-US" sz="1600" dirty="0">
                <a:sym typeface="Calibri"/>
              </a:rPr>
              <a:t> </a:t>
            </a:r>
            <a:r>
              <a:rPr lang="en-US" sz="1600" dirty="0" err="1">
                <a:sym typeface="Calibri"/>
              </a:rPr>
              <a:t>yhteyksiä</a:t>
            </a:r>
            <a:r>
              <a:rPr lang="en-US" sz="1600" dirty="0">
                <a:sym typeface="Calibri"/>
              </a:rPr>
              <a:t> </a:t>
            </a:r>
            <a:r>
              <a:rPr lang="en-US" sz="1600" dirty="0" err="1">
                <a:sym typeface="Calibri"/>
              </a:rPr>
              <a:t>tehostetaan</a:t>
            </a:r>
            <a:endParaRPr lang="en-US" sz="1600" dirty="0"/>
          </a:p>
          <a:p>
            <a:pPr marL="91440" indent="-182880" defTabSz="914400">
              <a:spcBef>
                <a:spcPts val="0"/>
              </a:spcBef>
              <a:spcAft>
                <a:spcPts val="600"/>
              </a:spcAft>
              <a:buSzPts val="1000"/>
              <a:buFont typeface="Calibri"/>
              <a:buChar char="●"/>
            </a:pPr>
            <a:r>
              <a:rPr lang="en-US" sz="1600" b="1" dirty="0" err="1">
                <a:sym typeface="Calibri"/>
              </a:rPr>
              <a:t>Otsalohkojen</a:t>
            </a:r>
            <a:r>
              <a:rPr lang="en-US" sz="1600" dirty="0">
                <a:sym typeface="Calibri"/>
              </a:rPr>
              <a:t> </a:t>
            </a:r>
            <a:r>
              <a:rPr lang="en-US" sz="1600" dirty="0" err="1">
                <a:sym typeface="Calibri"/>
              </a:rPr>
              <a:t>etuosien</a:t>
            </a:r>
            <a:r>
              <a:rPr lang="en-US" sz="1600" dirty="0">
                <a:sym typeface="Calibri"/>
              </a:rPr>
              <a:t> </a:t>
            </a:r>
            <a:r>
              <a:rPr lang="en-US" sz="1600" dirty="0" err="1">
                <a:sym typeface="Calibri"/>
              </a:rPr>
              <a:t>hermoverkkojen</a:t>
            </a:r>
            <a:r>
              <a:rPr lang="en-US" sz="1600" dirty="0">
                <a:sym typeface="Calibri"/>
              </a:rPr>
              <a:t> </a:t>
            </a:r>
            <a:r>
              <a:rPr lang="en-US" sz="1600" dirty="0" err="1">
                <a:sym typeface="Calibri"/>
              </a:rPr>
              <a:t>kehittyminen</a:t>
            </a:r>
            <a:endParaRPr lang="en-US" sz="1400" dirty="0">
              <a:sym typeface="Calibri"/>
            </a:endParaRPr>
          </a:p>
          <a:p>
            <a:pPr marL="221615" lvl="1" defTabSz="914400">
              <a:spcBef>
                <a:spcPts val="0"/>
              </a:spcBef>
              <a:spcAft>
                <a:spcPts val="600"/>
              </a:spcAft>
              <a:buSzPts val="1000"/>
              <a:buFont typeface="Calibri"/>
              <a:buChar char="●"/>
            </a:pPr>
            <a:r>
              <a:rPr lang="en-US" sz="1400" dirty="0" err="1">
                <a:sym typeface="Calibri"/>
              </a:rPr>
              <a:t>aiempaa</a:t>
            </a:r>
            <a:r>
              <a:rPr lang="en-US" sz="1400" dirty="0">
                <a:sym typeface="Calibri"/>
              </a:rPr>
              <a:t> </a:t>
            </a:r>
            <a:r>
              <a:rPr lang="en-US" sz="1400" dirty="0" err="1">
                <a:sym typeface="Calibri"/>
              </a:rPr>
              <a:t>paremmat</a:t>
            </a:r>
            <a:r>
              <a:rPr lang="en-US" sz="1400" dirty="0">
                <a:sym typeface="Calibri"/>
              </a:rPr>
              <a:t> </a:t>
            </a:r>
            <a:r>
              <a:rPr lang="en-US" sz="1400" dirty="0" err="1">
                <a:sym typeface="Calibri"/>
              </a:rPr>
              <a:t>valmiudet</a:t>
            </a:r>
            <a:r>
              <a:rPr lang="en-US" sz="1400" dirty="0">
                <a:sym typeface="Calibri"/>
              </a:rPr>
              <a:t> </a:t>
            </a:r>
            <a:r>
              <a:rPr lang="en-US" sz="1400" dirty="0" err="1">
                <a:sym typeface="Calibri"/>
              </a:rPr>
              <a:t>ajatteluun</a:t>
            </a:r>
            <a:r>
              <a:rPr lang="en-US" sz="1400" dirty="0">
                <a:sym typeface="Calibri"/>
              </a:rPr>
              <a:t> ja </a:t>
            </a:r>
            <a:r>
              <a:rPr lang="en-US" sz="1400" dirty="0" err="1">
                <a:sym typeface="Calibri"/>
              </a:rPr>
              <a:t>oman</a:t>
            </a:r>
            <a:r>
              <a:rPr lang="en-US" sz="1400" dirty="0">
                <a:sym typeface="Calibri"/>
              </a:rPr>
              <a:t> </a:t>
            </a:r>
            <a:r>
              <a:rPr lang="en-US" sz="1400" dirty="0" err="1">
                <a:sym typeface="Calibri"/>
              </a:rPr>
              <a:t>toiminnan</a:t>
            </a:r>
            <a:r>
              <a:rPr lang="en-US" sz="1400" dirty="0">
                <a:sym typeface="Calibri"/>
              </a:rPr>
              <a:t> </a:t>
            </a:r>
            <a:r>
              <a:rPr lang="en-US" sz="1400" dirty="0" err="1">
                <a:sym typeface="Calibri"/>
              </a:rPr>
              <a:t>säätelyyn</a:t>
            </a:r>
            <a:endParaRPr lang="en-US" sz="1400" dirty="0"/>
          </a:p>
          <a:p>
            <a:pPr marL="221615" lvl="1" defTabSz="914400">
              <a:spcBef>
                <a:spcPts val="0"/>
              </a:spcBef>
              <a:spcAft>
                <a:spcPts val="600"/>
              </a:spcAft>
              <a:buSzPts val="1000"/>
              <a:buFont typeface="Calibri"/>
              <a:buChar char="●"/>
            </a:pPr>
            <a:r>
              <a:rPr lang="en-US" sz="1400" dirty="0" err="1">
                <a:highlight>
                  <a:srgbClr val="FFFFFF"/>
                </a:highlight>
                <a:sym typeface="Calibri"/>
              </a:rPr>
              <a:t>mahdollistaa</a:t>
            </a:r>
            <a:r>
              <a:rPr lang="en-US" sz="1400" dirty="0">
                <a:highlight>
                  <a:srgbClr val="FFFFFF"/>
                </a:highlight>
                <a:sym typeface="Calibri"/>
              </a:rPr>
              <a:t> </a:t>
            </a:r>
            <a:r>
              <a:rPr lang="en-US" sz="1400" dirty="0" err="1">
                <a:highlight>
                  <a:srgbClr val="FFFFFF"/>
                </a:highlight>
                <a:sym typeface="Calibri"/>
              </a:rPr>
              <a:t>itseohjautuvamman</a:t>
            </a:r>
            <a:r>
              <a:rPr lang="en-US" sz="1400" dirty="0">
                <a:highlight>
                  <a:srgbClr val="FFFFFF"/>
                </a:highlight>
                <a:sym typeface="Calibri"/>
              </a:rPr>
              <a:t> ja </a:t>
            </a:r>
            <a:r>
              <a:rPr lang="en-US" sz="1400" dirty="0" err="1">
                <a:highlight>
                  <a:srgbClr val="FFFFFF"/>
                </a:highlight>
                <a:sym typeface="Calibri"/>
              </a:rPr>
              <a:t>vastuullisemman</a:t>
            </a:r>
            <a:r>
              <a:rPr lang="en-US" sz="1400" dirty="0">
                <a:highlight>
                  <a:srgbClr val="FFFFFF"/>
                </a:highlight>
                <a:sym typeface="Calibri"/>
              </a:rPr>
              <a:t> </a:t>
            </a:r>
            <a:r>
              <a:rPr lang="en-US" sz="1400" dirty="0" err="1">
                <a:highlight>
                  <a:srgbClr val="FFFFFF"/>
                </a:highlight>
                <a:sym typeface="Calibri"/>
              </a:rPr>
              <a:t>toiminnan</a:t>
            </a:r>
            <a:endParaRPr lang="en-US" sz="1400" dirty="0"/>
          </a:p>
          <a:p>
            <a:pPr marL="91440" indent="-182880" defTabSz="914400">
              <a:spcBef>
                <a:spcPts val="0"/>
              </a:spcBef>
              <a:spcAft>
                <a:spcPts val="600"/>
              </a:spcAft>
              <a:buSzPts val="1000"/>
              <a:buFont typeface="Calibri"/>
              <a:buChar char="●"/>
            </a:pPr>
            <a:r>
              <a:rPr lang="en-US" sz="1600" b="1" dirty="0" err="1">
                <a:sym typeface="Calibri"/>
              </a:rPr>
              <a:t>Limbisen</a:t>
            </a:r>
            <a:r>
              <a:rPr lang="en-US" sz="1600" b="1" dirty="0">
                <a:sym typeface="Calibri"/>
              </a:rPr>
              <a:t> </a:t>
            </a:r>
            <a:r>
              <a:rPr lang="en-US" sz="1600" b="1" dirty="0" err="1">
                <a:sym typeface="Calibri"/>
              </a:rPr>
              <a:t>järjestelmän</a:t>
            </a:r>
            <a:r>
              <a:rPr lang="en-US" sz="1600" dirty="0">
                <a:sym typeface="Calibri"/>
              </a:rPr>
              <a:t> </a:t>
            </a:r>
            <a:r>
              <a:rPr lang="en-US" sz="1600" dirty="0" err="1">
                <a:sym typeface="Calibri"/>
              </a:rPr>
              <a:t>nopeampi</a:t>
            </a:r>
            <a:r>
              <a:rPr lang="en-US" sz="1600" dirty="0">
                <a:sym typeface="Calibri"/>
              </a:rPr>
              <a:t> </a:t>
            </a:r>
            <a:r>
              <a:rPr lang="en-US" sz="1600" dirty="0" err="1">
                <a:sym typeface="Calibri"/>
              </a:rPr>
              <a:t>kypsyminen</a:t>
            </a:r>
            <a:r>
              <a:rPr lang="en-US" sz="1600" dirty="0">
                <a:sym typeface="Calibri"/>
              </a:rPr>
              <a:t> </a:t>
            </a:r>
            <a:r>
              <a:rPr lang="en-US" sz="1600" dirty="0" err="1">
                <a:sym typeface="Calibri"/>
              </a:rPr>
              <a:t>suhteessa</a:t>
            </a:r>
            <a:r>
              <a:rPr lang="en-US" sz="1600" dirty="0">
                <a:sym typeface="Calibri"/>
              </a:rPr>
              <a:t> </a:t>
            </a:r>
            <a:r>
              <a:rPr lang="en-US" sz="1600" dirty="0" err="1">
                <a:sym typeface="Calibri"/>
              </a:rPr>
              <a:t>otsalohkojen</a:t>
            </a:r>
            <a:r>
              <a:rPr lang="en-US" sz="1600" dirty="0">
                <a:sym typeface="Calibri"/>
              </a:rPr>
              <a:t> </a:t>
            </a:r>
            <a:r>
              <a:rPr lang="en-US" sz="1600" dirty="0" err="1">
                <a:sym typeface="Calibri"/>
              </a:rPr>
              <a:t>kehitykseen</a:t>
            </a:r>
            <a:r>
              <a:rPr lang="en-US" sz="1600" dirty="0">
                <a:sym typeface="Calibri"/>
              </a:rPr>
              <a:t> </a:t>
            </a:r>
            <a:r>
              <a:rPr lang="en-US" sz="1600" dirty="0" err="1">
                <a:sym typeface="Calibri"/>
              </a:rPr>
              <a:t>voi</a:t>
            </a:r>
            <a:r>
              <a:rPr lang="en-US" sz="1600" dirty="0">
                <a:sym typeface="Calibri"/>
              </a:rPr>
              <a:t> </a:t>
            </a:r>
            <a:r>
              <a:rPr lang="en-US" sz="1600" dirty="0" err="1">
                <a:sym typeface="Calibri"/>
              </a:rPr>
              <a:t>lisätä</a:t>
            </a:r>
            <a:r>
              <a:rPr lang="en-US" sz="1600" dirty="0">
                <a:sym typeface="Calibri"/>
              </a:rPr>
              <a:t> </a:t>
            </a:r>
            <a:r>
              <a:rPr lang="en-US" sz="1600" dirty="0" err="1">
                <a:sym typeface="Calibri"/>
              </a:rPr>
              <a:t>impulsiivisuutta</a:t>
            </a:r>
            <a:endParaRPr lang="en-US" sz="1600" dirty="0"/>
          </a:p>
          <a:p>
            <a:pPr marL="91440" indent="-182880" defTabSz="914400">
              <a:spcBef>
                <a:spcPts val="0"/>
              </a:spcBef>
              <a:spcAft>
                <a:spcPts val="600"/>
              </a:spcAft>
              <a:buSzPts val="1000"/>
              <a:buFont typeface="Calibri"/>
              <a:buChar char="●"/>
            </a:pPr>
            <a:r>
              <a:rPr lang="en-US" sz="1600" b="1" dirty="0" err="1">
                <a:sym typeface="Calibri"/>
              </a:rPr>
              <a:t>Mielihyväjärjestelmä</a:t>
            </a:r>
            <a:r>
              <a:rPr lang="en-US" sz="1600" dirty="0">
                <a:sym typeface="Calibri"/>
              </a:rPr>
              <a:t> </a:t>
            </a:r>
            <a:r>
              <a:rPr lang="en-US" sz="1600" dirty="0" err="1">
                <a:sym typeface="Calibri"/>
              </a:rPr>
              <a:t>aktivoituu</a:t>
            </a:r>
            <a:r>
              <a:rPr lang="en-US" sz="1600" dirty="0">
                <a:sym typeface="Calibri"/>
              </a:rPr>
              <a:t> </a:t>
            </a:r>
            <a:r>
              <a:rPr lang="en-US" sz="1600" dirty="0" err="1">
                <a:sym typeface="Calibri"/>
              </a:rPr>
              <a:t>mielihyvää</a:t>
            </a:r>
            <a:r>
              <a:rPr lang="en-US" sz="1600" dirty="0">
                <a:sym typeface="Calibri"/>
              </a:rPr>
              <a:t> </a:t>
            </a:r>
            <a:r>
              <a:rPr lang="en-US" sz="1600" dirty="0" err="1">
                <a:sym typeface="Calibri"/>
              </a:rPr>
              <a:t>tuottavissa</a:t>
            </a:r>
            <a:r>
              <a:rPr lang="en-US" sz="1600" dirty="0">
                <a:sym typeface="Calibri"/>
              </a:rPr>
              <a:t> </a:t>
            </a:r>
            <a:r>
              <a:rPr lang="en-US" sz="1600" dirty="0" err="1">
                <a:sym typeface="Calibri"/>
              </a:rPr>
              <a:t>tilanteissa</a:t>
            </a:r>
            <a:r>
              <a:rPr lang="en-US" sz="1600" dirty="0">
                <a:sym typeface="Calibri"/>
              </a:rPr>
              <a:t> </a:t>
            </a:r>
            <a:r>
              <a:rPr lang="en-US" sz="1600" dirty="0" err="1">
                <a:sym typeface="Calibri"/>
              </a:rPr>
              <a:t>herkästi</a:t>
            </a:r>
            <a:r>
              <a:rPr lang="en-US" sz="1600" dirty="0">
                <a:sym typeface="Calibri"/>
              </a:rPr>
              <a:t> </a:t>
            </a:r>
          </a:p>
          <a:p>
            <a:pPr marL="221615" lvl="1" defTabSz="914400">
              <a:spcBef>
                <a:spcPts val="0"/>
              </a:spcBef>
              <a:spcAft>
                <a:spcPts val="600"/>
              </a:spcAft>
              <a:buSzPts val="1000"/>
              <a:buFont typeface="Calibri"/>
              <a:buChar char="●"/>
            </a:pPr>
            <a:r>
              <a:rPr lang="en-US" sz="1400" dirty="0" err="1">
                <a:sym typeface="Calibri"/>
              </a:rPr>
              <a:t>lisää</a:t>
            </a:r>
            <a:r>
              <a:rPr lang="en-US" sz="1400" dirty="0">
                <a:sym typeface="Calibri"/>
              </a:rPr>
              <a:t> </a:t>
            </a:r>
            <a:r>
              <a:rPr lang="en-US" sz="1400" dirty="0" err="1">
                <a:sym typeface="Calibri"/>
              </a:rPr>
              <a:t>palkkiohakuista</a:t>
            </a:r>
            <a:r>
              <a:rPr lang="en-US" sz="1400" dirty="0">
                <a:sym typeface="Calibri"/>
              </a:rPr>
              <a:t> </a:t>
            </a:r>
            <a:r>
              <a:rPr lang="en-US" sz="1400" dirty="0" err="1">
                <a:sym typeface="Calibri"/>
              </a:rPr>
              <a:t>käyttäytymistä</a:t>
            </a:r>
            <a:endParaRPr lang="en-US" sz="1400" dirty="0"/>
          </a:p>
        </p:txBody>
      </p:sp>
      <p:pic>
        <p:nvPicPr>
          <p:cNvPr id="3" name="Kuva 3" descr="Kuva, joka sisältää kohteen henkilö, seinä, sisä, päähine&#10;&#10;Kuvaus luotu automaattisesti">
            <a:extLst>
              <a:ext uri="{FF2B5EF4-FFF2-40B4-BE49-F238E27FC236}">
                <a16:creationId xmlns:a16="http://schemas.microsoft.com/office/drawing/2014/main" id="{D62E4C10-70B7-47F4-AC39-31E4D23C9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909" b="4"/>
          <a:stretch/>
        </p:blipFill>
        <p:spPr>
          <a:xfrm>
            <a:off x="476495" y="1565091"/>
            <a:ext cx="3394709" cy="301752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71A0024-4645-49D3-9C9E-60056B1E2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096" y="4761063"/>
            <a:ext cx="4426094" cy="20574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fi-FI"/>
              <a:t>© Sanoma Pro, Tekijät ● Mieli 2 Kehittyvä ihminen, kuva: </a:t>
            </a:r>
            <a:r>
              <a:rPr lang="fi-FI" err="1"/>
              <a:t>pexels</a:t>
            </a:r>
            <a:endParaRPr lang="en-US" err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15F1CC53-719A-4763-BF30-5E25A63CEF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en-US" sz="4000" spc="100" dirty="0" err="1"/>
              <a:t>Itsesäätelyn</a:t>
            </a:r>
            <a:r>
              <a:rPr lang="en-US" sz="4000" spc="100" dirty="0"/>
              <a:t> </a:t>
            </a:r>
            <a:r>
              <a:rPr lang="en-US" sz="4000" spc="100" dirty="0" err="1"/>
              <a:t>kehittyminen</a:t>
            </a:r>
            <a:endParaRPr lang="en-US" sz="4000" spc="100" dirty="0"/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1"/>
          </p:nvPr>
        </p:nvSpPr>
        <p:spPr>
          <a:xfrm>
            <a:off x="768096" y="1418897"/>
            <a:ext cx="3566160" cy="3017520"/>
          </a:xfrm>
          <a:prstGeom prst="rect">
            <a:avLst/>
          </a:prstGeom>
        </p:spPr>
        <p:txBody>
          <a:bodyPr spcFirstLastPara="1" vert="horz" lIns="45720" tIns="45720" rIns="45720" bIns="45720" rtlCol="0" anchorCtr="0">
            <a:normAutofit/>
          </a:bodyPr>
          <a:lstStyle/>
          <a:p>
            <a:pPr marL="91440" indent="-91440" defTabSz="914400">
              <a:spcBef>
                <a:spcPts val="900"/>
              </a:spcBef>
              <a:buSzPts val="1000"/>
              <a:buFont typeface="Arial,Sans-Serif"/>
              <a:buChar char="•"/>
            </a:pPr>
            <a:endParaRPr lang="en-US" dirty="0"/>
          </a:p>
          <a:p>
            <a:pPr marL="91440" indent="-91440" defTabSz="914400">
              <a:spcBef>
                <a:spcPts val="900"/>
              </a:spcBef>
              <a:buSzPts val="1000"/>
              <a:buFont typeface="Arial,Sans-Serif"/>
              <a:buChar char="•"/>
            </a:pPr>
            <a:r>
              <a:rPr lang="en-US" sz="1800" b="1" dirty="0" err="1"/>
              <a:t>Itsesäätelytaidot</a:t>
            </a:r>
            <a:r>
              <a:rPr lang="en-US" sz="1800" b="1" dirty="0"/>
              <a:t> </a:t>
            </a:r>
            <a:r>
              <a:rPr lang="en-US" sz="1800" dirty="0" err="1"/>
              <a:t>paranevat</a:t>
            </a:r>
            <a:endParaRPr lang="en-US" sz="1800" dirty="0"/>
          </a:p>
          <a:p>
            <a:pPr marL="548640" lvl="1" indent="-91440" defTabSz="914400">
              <a:spcBef>
                <a:spcPts val="900"/>
              </a:spcBef>
              <a:buSzPts val="1000"/>
              <a:buFont typeface="Arial,Sans-Serif"/>
              <a:buChar char="•"/>
            </a:pPr>
            <a:r>
              <a:rPr lang="en-US" sz="1600" dirty="0" err="1"/>
              <a:t>mahdollistaa</a:t>
            </a:r>
            <a:r>
              <a:rPr lang="en-US" sz="1600" dirty="0"/>
              <a:t> </a:t>
            </a:r>
            <a:r>
              <a:rPr lang="en-US" sz="1600" dirty="0" err="1"/>
              <a:t>itseohjautuvamman</a:t>
            </a:r>
            <a:r>
              <a:rPr lang="en-US" sz="1600" dirty="0"/>
              <a:t> </a:t>
            </a:r>
            <a:r>
              <a:rPr lang="en-US" sz="1600" dirty="0" err="1"/>
              <a:t>työskentelyn</a:t>
            </a:r>
            <a:endParaRPr lang="en-US" dirty="0"/>
          </a:p>
          <a:p>
            <a:pPr marL="548640" lvl="1" indent="-91440" defTabSz="914400">
              <a:spcBef>
                <a:spcPts val="900"/>
              </a:spcBef>
              <a:buSzPts val="1000"/>
              <a:buFont typeface="Arial,Sans-Serif"/>
              <a:buChar char="•"/>
            </a:pPr>
            <a:endParaRPr lang="en-US" sz="1600" dirty="0"/>
          </a:p>
          <a:p>
            <a:pPr marL="91440" indent="-91440" defTabSz="914400">
              <a:spcBef>
                <a:spcPts val="900"/>
              </a:spcBef>
              <a:buSzPts val="1000"/>
              <a:buFont typeface="Arial,Sans-Serif"/>
              <a:buChar char="•"/>
            </a:pPr>
            <a:r>
              <a:rPr lang="en-US" sz="1800" b="1" dirty="0" err="1">
                <a:sym typeface="Calibri"/>
              </a:rPr>
              <a:t>Toiminnaohjaukseen</a:t>
            </a:r>
            <a:r>
              <a:rPr lang="en-US" sz="1800" dirty="0">
                <a:sym typeface="Calibri"/>
              </a:rPr>
              <a:t> </a:t>
            </a:r>
            <a:r>
              <a:rPr lang="en-US" sz="1800" dirty="0" err="1">
                <a:sym typeface="Calibri"/>
              </a:rPr>
              <a:t>aiempaa</a:t>
            </a:r>
            <a:r>
              <a:rPr lang="en-US" sz="1800" dirty="0">
                <a:sym typeface="Calibri"/>
              </a:rPr>
              <a:t> </a:t>
            </a:r>
            <a:r>
              <a:rPr lang="en-US" sz="1800" dirty="0" err="1">
                <a:sym typeface="Calibri"/>
              </a:rPr>
              <a:t>paremmat</a:t>
            </a:r>
            <a:r>
              <a:rPr lang="en-US" sz="1800" dirty="0">
                <a:sym typeface="Calibri"/>
              </a:rPr>
              <a:t> </a:t>
            </a:r>
            <a:r>
              <a:rPr lang="en-US" sz="1800" dirty="0" err="1">
                <a:sym typeface="Calibri"/>
              </a:rPr>
              <a:t>valmiudet</a:t>
            </a:r>
            <a:r>
              <a:rPr lang="en-US" sz="1800" dirty="0">
                <a:sym typeface="Calibri"/>
              </a:rPr>
              <a:t>  </a:t>
            </a:r>
            <a:endParaRPr lang="en-US" sz="1800" b="1" dirty="0"/>
          </a:p>
          <a:p>
            <a:pPr marL="548640" lvl="1" indent="-91440" defTabSz="914400">
              <a:spcBef>
                <a:spcPts val="900"/>
              </a:spcBef>
              <a:buSzPts val="1000"/>
              <a:buFont typeface="Arial,Sans-Serif"/>
              <a:buChar char="•"/>
            </a:pPr>
            <a:r>
              <a:rPr lang="en-US" sz="1600" dirty="0" err="1">
                <a:sym typeface="Calibri"/>
              </a:rPr>
              <a:t>omien</a:t>
            </a:r>
            <a:r>
              <a:rPr lang="en-US" sz="1600" dirty="0">
                <a:sym typeface="Calibri"/>
              </a:rPr>
              <a:t> </a:t>
            </a:r>
            <a:r>
              <a:rPr lang="en-US" sz="1600" dirty="0" err="1">
                <a:sym typeface="Calibri"/>
              </a:rPr>
              <a:t>toimintojen</a:t>
            </a:r>
            <a:r>
              <a:rPr lang="en-US" sz="1600" dirty="0">
                <a:sym typeface="Calibri"/>
              </a:rPr>
              <a:t> </a:t>
            </a:r>
            <a:r>
              <a:rPr lang="en-US" sz="1600" dirty="0" err="1">
                <a:sym typeface="Calibri"/>
              </a:rPr>
              <a:t>suunnittelua</a:t>
            </a:r>
            <a:r>
              <a:rPr lang="en-US" sz="1600" dirty="0">
                <a:sym typeface="Calibri"/>
              </a:rPr>
              <a:t>, </a:t>
            </a:r>
            <a:r>
              <a:rPr lang="en-US" sz="1600" dirty="0" err="1">
                <a:sym typeface="Calibri"/>
              </a:rPr>
              <a:t>toteuttamista</a:t>
            </a:r>
            <a:r>
              <a:rPr lang="en-US" sz="1600" dirty="0">
                <a:sym typeface="Calibri"/>
              </a:rPr>
              <a:t> ja </a:t>
            </a:r>
            <a:r>
              <a:rPr lang="en-US" sz="1600" dirty="0" err="1">
                <a:sym typeface="Calibri"/>
              </a:rPr>
              <a:t>arviointia</a:t>
            </a:r>
            <a:endParaRPr lang="en-US" sz="1600" dirty="0"/>
          </a:p>
          <a:p>
            <a:pPr marL="548640" lvl="1" indent="-91440" defTabSz="914400">
              <a:spcBef>
                <a:spcPts val="900"/>
              </a:spcBef>
              <a:buSzPts val="1000"/>
              <a:buFont typeface="Arial,Sans-Serif"/>
              <a:buChar char="•"/>
            </a:pPr>
            <a:endParaRPr lang="en-US" dirty="0"/>
          </a:p>
          <a:p>
            <a:pPr marL="742950" lvl="1" indent="-285750" defTabSz="914400">
              <a:spcBef>
                <a:spcPts val="500"/>
              </a:spcBef>
              <a:spcAft>
                <a:spcPts val="500"/>
              </a:spcAft>
              <a:buFont typeface="Arial"/>
              <a:buChar char="•"/>
            </a:pPr>
            <a:endParaRPr lang="en-US" sz="1400" dirty="0"/>
          </a:p>
        </p:txBody>
      </p:sp>
      <p:pic>
        <p:nvPicPr>
          <p:cNvPr id="2" name="Kuva 2" descr="Kuva, joka sisältää kohteen sisä, seinä, henkilö, pöytä&#10;&#10;Kuvaus luotu automaattisesti">
            <a:extLst>
              <a:ext uri="{FF2B5EF4-FFF2-40B4-BE49-F238E27FC236}">
                <a16:creationId xmlns:a16="http://schemas.microsoft.com/office/drawing/2014/main" id="{8248C0E0-CDD2-4825-84A6-875D6518C6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4" t="1307" r="20319" b="-1307"/>
          <a:stretch/>
        </p:blipFill>
        <p:spPr>
          <a:xfrm>
            <a:off x="4939338" y="1517432"/>
            <a:ext cx="3615580" cy="3214712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52F9D84D-CFD3-46B1-8288-E587965E9442}"/>
              </a:ext>
            </a:extLst>
          </p:cNvPr>
          <p:cNvSpPr txBox="1"/>
          <p:nvPr/>
        </p:nvSpPr>
        <p:spPr>
          <a:xfrm>
            <a:off x="6445469" y="4799943"/>
            <a:ext cx="2743200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750" cap="all">
                <a:solidFill>
                  <a:srgbClr val="0D0D0D"/>
                </a:solidFill>
                <a:latin typeface="Tw Cen MT Condensed"/>
              </a:rPr>
              <a:t>© SANOMA PRO, TEKIJÄT ● MIELI 2 KEHITTYVÄ IHMINEN, KUVA: PEXELS</a:t>
            </a:r>
            <a:r>
              <a:rPr lang="fi-FI" sz="750">
                <a:latin typeface="Tw Cen MT Condensed"/>
              </a:rPr>
              <a:t>​</a:t>
            </a:r>
            <a:endParaRPr lang="fi-FI" sz="7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" name="Straight Connector 121">
            <a:extLst>
              <a:ext uri="{FF2B5EF4-FFF2-40B4-BE49-F238E27FC236}">
                <a16:creationId xmlns:a16="http://schemas.microsoft.com/office/drawing/2014/main" id="{15F1CC53-719A-4763-BF30-5E25A63CEF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768096" y="438912"/>
            <a:ext cx="4550113" cy="112471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500" spc="100" dirty="0" err="1">
                <a:sym typeface="Calibri"/>
              </a:rPr>
              <a:t>Ajattelun</a:t>
            </a:r>
            <a:r>
              <a:rPr lang="en-US" sz="3500" spc="100" dirty="0">
                <a:sym typeface="Calibri"/>
              </a:rPr>
              <a:t> </a:t>
            </a:r>
            <a:r>
              <a:rPr lang="en-US" sz="3500" spc="100" dirty="0" err="1">
                <a:sym typeface="Calibri"/>
              </a:rPr>
              <a:t>tyypillisiä</a:t>
            </a:r>
            <a:r>
              <a:rPr lang="en-US" sz="3500" spc="100" dirty="0">
                <a:sym typeface="Calibri"/>
              </a:rPr>
              <a:t> </a:t>
            </a:r>
            <a:r>
              <a:rPr lang="en-US" sz="3500" spc="100" dirty="0" err="1">
                <a:sym typeface="Calibri"/>
              </a:rPr>
              <a:t>piirteitä</a:t>
            </a:r>
            <a:r>
              <a:rPr lang="en-US" sz="3500" spc="100" dirty="0">
                <a:sym typeface="Calibri"/>
              </a:rPr>
              <a:t> </a:t>
            </a:r>
            <a:r>
              <a:rPr lang="en-US" sz="3500" spc="100" dirty="0" err="1">
                <a:sym typeface="Calibri"/>
              </a:rPr>
              <a:t>nuoruudessa</a:t>
            </a:r>
            <a:endParaRPr lang="en-US" sz="3500" spc="100" dirty="0"/>
          </a:p>
        </p:txBody>
      </p:sp>
      <p:sp>
        <p:nvSpPr>
          <p:cNvPr id="103" name="Google Shape;103;p21"/>
          <p:cNvSpPr txBox="1">
            <a:spLocks noGrp="1"/>
          </p:cNvSpPr>
          <p:nvPr>
            <p:ph type="body" idx="1"/>
          </p:nvPr>
        </p:nvSpPr>
        <p:spPr>
          <a:xfrm>
            <a:off x="569910" y="1780190"/>
            <a:ext cx="4781144" cy="3017520"/>
          </a:xfrm>
          <a:prstGeom prst="rect">
            <a:avLst/>
          </a:prstGeom>
        </p:spPr>
        <p:txBody>
          <a:bodyPr spcFirstLastPara="1" vert="horz" lIns="45720" tIns="45720" rIns="45720" bIns="45720" rtlCol="0" anchorCtr="0">
            <a:normAutofit/>
          </a:bodyPr>
          <a:lstStyle/>
          <a:p>
            <a:pPr marL="91440" indent="-91440" defTabSz="914400">
              <a:spcBef>
                <a:spcPts val="900"/>
              </a:spcBef>
              <a:buSzPts val="1000"/>
              <a:buFont typeface="Arial,Sans-Serif"/>
              <a:buChar char="•"/>
            </a:pPr>
            <a:r>
              <a:rPr lang="en-US" b="1" dirty="0" err="1">
                <a:ea typeface="+mn-lt"/>
                <a:cs typeface="+mn-lt"/>
                <a:sym typeface="Calibri"/>
              </a:rPr>
              <a:t>Abstrakti</a:t>
            </a:r>
            <a:r>
              <a:rPr lang="en-US" b="1" dirty="0">
                <a:ea typeface="+mn-lt"/>
                <a:cs typeface="+mn-lt"/>
                <a:sym typeface="Calibri"/>
              </a:rPr>
              <a:t> ja </a:t>
            </a:r>
            <a:r>
              <a:rPr lang="en-US" b="1" dirty="0" err="1">
                <a:ea typeface="+mn-lt"/>
                <a:cs typeface="+mn-lt"/>
                <a:sym typeface="Calibri"/>
              </a:rPr>
              <a:t>looginen</a:t>
            </a:r>
            <a:r>
              <a:rPr lang="en-US" b="1" dirty="0">
                <a:ea typeface="+mn-lt"/>
                <a:cs typeface="+mn-lt"/>
                <a:sym typeface="Calibri"/>
              </a:rPr>
              <a:t> </a:t>
            </a:r>
            <a:r>
              <a:rPr lang="en-US" b="1" dirty="0" err="1">
                <a:ea typeface="+mn-lt"/>
                <a:cs typeface="+mn-lt"/>
                <a:sym typeface="Calibri"/>
              </a:rPr>
              <a:t>ajattelu</a:t>
            </a:r>
            <a:r>
              <a:rPr lang="en-US" dirty="0">
                <a:ea typeface="+mn-lt"/>
                <a:cs typeface="+mn-lt"/>
                <a:sym typeface="Calibri"/>
              </a:rPr>
              <a:t> </a:t>
            </a:r>
            <a:r>
              <a:rPr lang="en-US" dirty="0" err="1">
                <a:ea typeface="+mn-lt"/>
                <a:cs typeface="+mn-lt"/>
                <a:sym typeface="Calibri"/>
              </a:rPr>
              <a:t>kehittyy</a:t>
            </a:r>
            <a:r>
              <a:rPr lang="en-US" dirty="0">
                <a:ea typeface="+mn-lt"/>
                <a:cs typeface="+mn-lt"/>
                <a:sym typeface="Calibri"/>
              </a:rPr>
              <a:t> </a:t>
            </a:r>
          </a:p>
          <a:p>
            <a:pPr marL="548640" lvl="1" indent="-91440" defTabSz="914400">
              <a:spcBef>
                <a:spcPts val="900"/>
              </a:spcBef>
              <a:buSzPts val="1000"/>
              <a:buFont typeface="Arial,Sans-Serif"/>
              <a:buChar char="•"/>
            </a:pPr>
            <a:r>
              <a:rPr lang="en-US" sz="1400" dirty="0" err="1">
                <a:ea typeface="+mn-lt"/>
                <a:cs typeface="+mn-lt"/>
                <a:sym typeface="Calibri"/>
              </a:rPr>
              <a:t>mahdollistaa</a:t>
            </a:r>
            <a:r>
              <a:rPr lang="en-US" sz="1400" dirty="0">
                <a:ea typeface="+mn-lt"/>
                <a:cs typeface="+mn-lt"/>
                <a:sym typeface="Calibri"/>
              </a:rPr>
              <a:t> </a:t>
            </a:r>
            <a:r>
              <a:rPr lang="en-US" sz="1400" dirty="0" err="1">
                <a:ea typeface="+mn-lt"/>
                <a:cs typeface="+mn-lt"/>
                <a:sym typeface="Calibri"/>
              </a:rPr>
              <a:t>entistä</a:t>
            </a:r>
            <a:r>
              <a:rPr lang="en-US" sz="1400" dirty="0">
                <a:ea typeface="+mn-lt"/>
                <a:cs typeface="+mn-lt"/>
                <a:sym typeface="Calibri"/>
              </a:rPr>
              <a:t> </a:t>
            </a:r>
            <a:r>
              <a:rPr lang="en-US" sz="1400" dirty="0" err="1">
                <a:ea typeface="+mn-lt"/>
                <a:cs typeface="+mn-lt"/>
                <a:sym typeface="Calibri"/>
              </a:rPr>
              <a:t>monimutkaisemman</a:t>
            </a:r>
            <a:r>
              <a:rPr lang="en-US" sz="1400" dirty="0">
                <a:ea typeface="+mn-lt"/>
                <a:cs typeface="+mn-lt"/>
                <a:sym typeface="Calibri"/>
              </a:rPr>
              <a:t> </a:t>
            </a:r>
            <a:r>
              <a:rPr lang="en-US" sz="1400" dirty="0" err="1">
                <a:ea typeface="+mn-lt"/>
                <a:cs typeface="+mn-lt"/>
                <a:sym typeface="Calibri"/>
              </a:rPr>
              <a:t>ajattelun</a:t>
            </a:r>
            <a:endParaRPr lang="en-US" sz="1400" dirty="0">
              <a:ea typeface="+mn-lt"/>
              <a:cs typeface="+mn-lt"/>
            </a:endParaRPr>
          </a:p>
          <a:p>
            <a:pPr marL="548640" lvl="1" indent="-91440" defTabSz="914400">
              <a:spcBef>
                <a:spcPts val="900"/>
              </a:spcBef>
              <a:buSzPts val="1000"/>
              <a:buFont typeface="Arial,Sans-Serif"/>
              <a:buChar char="•"/>
            </a:pPr>
            <a:r>
              <a:rPr lang="en-US" sz="1400" dirty="0" err="1">
                <a:ea typeface="+mn-lt"/>
                <a:cs typeface="+mn-lt"/>
                <a:sym typeface="Calibri"/>
              </a:rPr>
              <a:t>esim</a:t>
            </a:r>
            <a:r>
              <a:rPr lang="en-US" sz="1400" dirty="0">
                <a:ea typeface="+mn-lt"/>
                <a:cs typeface="+mn-lt"/>
                <a:sym typeface="Calibri"/>
              </a:rPr>
              <a:t>. </a:t>
            </a:r>
            <a:r>
              <a:rPr lang="en-US" sz="1400" dirty="0" err="1">
                <a:ea typeface="+mn-lt"/>
                <a:cs typeface="+mn-lt"/>
                <a:sym typeface="Calibri"/>
              </a:rPr>
              <a:t>Kyky</a:t>
            </a:r>
            <a:r>
              <a:rPr lang="en-US" sz="1400" dirty="0">
                <a:ea typeface="+mn-lt"/>
                <a:cs typeface="+mn-lt"/>
                <a:sym typeface="Calibri"/>
              </a:rPr>
              <a:t> </a:t>
            </a:r>
            <a:r>
              <a:rPr lang="en-US" sz="1400" dirty="0" err="1">
                <a:ea typeface="+mn-lt"/>
                <a:cs typeface="+mn-lt"/>
                <a:sym typeface="Calibri"/>
              </a:rPr>
              <a:t>tarkastella</a:t>
            </a:r>
            <a:r>
              <a:rPr lang="en-US" sz="1400" dirty="0">
                <a:ea typeface="+mn-lt"/>
                <a:cs typeface="+mn-lt"/>
                <a:sym typeface="Calibri"/>
              </a:rPr>
              <a:t> </a:t>
            </a:r>
            <a:r>
              <a:rPr lang="en-US" sz="1400" dirty="0" err="1">
                <a:ea typeface="+mn-lt"/>
                <a:cs typeface="+mn-lt"/>
                <a:sym typeface="Calibri"/>
              </a:rPr>
              <a:t>asioita</a:t>
            </a:r>
            <a:r>
              <a:rPr lang="en-US" sz="1400" dirty="0">
                <a:ea typeface="+mn-lt"/>
                <a:cs typeface="+mn-lt"/>
                <a:sym typeface="Calibri"/>
              </a:rPr>
              <a:t> </a:t>
            </a:r>
            <a:r>
              <a:rPr lang="en-US" sz="1400" dirty="0" err="1">
                <a:ea typeface="+mn-lt"/>
                <a:cs typeface="+mn-lt"/>
                <a:sym typeface="Calibri"/>
              </a:rPr>
              <a:t>eri</a:t>
            </a:r>
            <a:r>
              <a:rPr lang="en-US" sz="1400" dirty="0">
                <a:ea typeface="+mn-lt"/>
                <a:cs typeface="+mn-lt"/>
                <a:sym typeface="Calibri"/>
              </a:rPr>
              <a:t> </a:t>
            </a:r>
            <a:r>
              <a:rPr lang="en-US" sz="1400" dirty="0" err="1">
                <a:ea typeface="+mn-lt"/>
                <a:cs typeface="+mn-lt"/>
                <a:sym typeface="Calibri"/>
              </a:rPr>
              <a:t>näkökulmista</a:t>
            </a:r>
            <a:r>
              <a:rPr lang="en-US" sz="1400" dirty="0">
                <a:ea typeface="+mn-lt"/>
                <a:cs typeface="+mn-lt"/>
                <a:sym typeface="Calibri"/>
              </a:rPr>
              <a:t> ja </a:t>
            </a:r>
            <a:r>
              <a:rPr lang="en-US" sz="1400" dirty="0" err="1">
                <a:ea typeface="+mn-lt"/>
                <a:cs typeface="+mn-lt"/>
                <a:sym typeface="Calibri"/>
              </a:rPr>
              <a:t>ymmärtää</a:t>
            </a:r>
            <a:r>
              <a:rPr lang="en-US" sz="1400" dirty="0">
                <a:ea typeface="+mn-lt"/>
                <a:cs typeface="+mn-lt"/>
                <a:sym typeface="Calibri"/>
              </a:rPr>
              <a:t> </a:t>
            </a:r>
            <a:r>
              <a:rPr lang="en-US" sz="1400" dirty="0" err="1">
                <a:ea typeface="+mn-lt"/>
                <a:cs typeface="+mn-lt"/>
                <a:sym typeface="Calibri"/>
              </a:rPr>
              <a:t>syy-seuraussuhteita</a:t>
            </a:r>
            <a:r>
              <a:rPr lang="en-US" dirty="0">
                <a:ea typeface="+mn-lt"/>
                <a:cs typeface="+mn-lt"/>
                <a:sym typeface="Calibri"/>
              </a:rPr>
              <a:t> </a:t>
            </a:r>
            <a:endParaRPr lang="en-US" dirty="0">
              <a:ea typeface="+mn-lt"/>
              <a:cs typeface="+mn-lt"/>
            </a:endParaRPr>
          </a:p>
          <a:p>
            <a:pPr marL="91440" indent="-91440" defTabSz="914400">
              <a:spcBef>
                <a:spcPts val="900"/>
              </a:spcBef>
              <a:buSzPts val="1000"/>
              <a:buFont typeface="Arial,Sans-Serif"/>
              <a:buChar char="•"/>
            </a:pPr>
            <a:r>
              <a:rPr lang="en-US" b="1" dirty="0" err="1">
                <a:ea typeface="+mn-lt"/>
                <a:cs typeface="+mn-lt"/>
                <a:sym typeface="Calibri"/>
              </a:rPr>
              <a:t>Maailmankuva</a:t>
            </a:r>
            <a:r>
              <a:rPr lang="en-US" dirty="0">
                <a:sym typeface="Calibri"/>
              </a:rPr>
              <a:t> ja </a:t>
            </a:r>
            <a:r>
              <a:rPr lang="en-US" b="1" dirty="0" err="1">
                <a:sym typeface="Calibri"/>
              </a:rPr>
              <a:t>elämänkatsomus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jäsentyvät</a:t>
            </a:r>
            <a:endParaRPr lang="en-US" dirty="0"/>
          </a:p>
          <a:p>
            <a:pPr marL="548640" lvl="1" indent="-91440" defTabSz="914400">
              <a:spcBef>
                <a:spcPts val="900"/>
              </a:spcBef>
              <a:buSzPts val="1000"/>
              <a:buFont typeface="Arial,Sans-Serif"/>
              <a:buChar char="•"/>
            </a:pPr>
            <a:r>
              <a:rPr lang="en-US" sz="1400" dirty="0" err="1">
                <a:sym typeface="Calibri"/>
              </a:rPr>
              <a:t>käsitykset</a:t>
            </a:r>
            <a:r>
              <a:rPr lang="en-US" sz="1400" dirty="0">
                <a:sym typeface="Calibri"/>
              </a:rPr>
              <a:t> ja </a:t>
            </a:r>
            <a:r>
              <a:rPr lang="en-US" sz="1400" dirty="0" err="1">
                <a:sym typeface="Calibri"/>
              </a:rPr>
              <a:t>tulkinnat</a:t>
            </a:r>
            <a:r>
              <a:rPr lang="en-US" sz="1400" dirty="0">
                <a:sym typeface="Calibri"/>
              </a:rPr>
              <a:t> </a:t>
            </a:r>
            <a:r>
              <a:rPr lang="en-US" sz="1400" dirty="0" err="1">
                <a:sym typeface="Calibri"/>
              </a:rPr>
              <a:t>ympäröivästä</a:t>
            </a:r>
            <a:r>
              <a:rPr lang="en-US" sz="1400" dirty="0">
                <a:sym typeface="Calibri"/>
              </a:rPr>
              <a:t> </a:t>
            </a:r>
            <a:r>
              <a:rPr lang="en-US" sz="1400" dirty="0" err="1">
                <a:sym typeface="Calibri"/>
              </a:rPr>
              <a:t>maailmasta</a:t>
            </a:r>
            <a:r>
              <a:rPr lang="en-US" sz="1400" dirty="0">
                <a:sym typeface="Calibri"/>
              </a:rPr>
              <a:t> ja </a:t>
            </a:r>
            <a:r>
              <a:rPr lang="en-US" sz="1400" dirty="0" err="1">
                <a:sym typeface="Calibri"/>
              </a:rPr>
              <a:t>minkälainen</a:t>
            </a:r>
            <a:r>
              <a:rPr lang="en-US" sz="1400" dirty="0">
                <a:sym typeface="Calibri"/>
              </a:rPr>
              <a:t> </a:t>
            </a:r>
            <a:r>
              <a:rPr lang="en-US" sz="1400" dirty="0" err="1">
                <a:sym typeface="Calibri"/>
              </a:rPr>
              <a:t>ihminen</a:t>
            </a:r>
            <a:r>
              <a:rPr lang="en-US" sz="1400" dirty="0">
                <a:sym typeface="Calibri"/>
              </a:rPr>
              <a:t> </a:t>
            </a:r>
            <a:r>
              <a:rPr lang="en-US" sz="1400" dirty="0" err="1">
                <a:sym typeface="Calibri"/>
              </a:rPr>
              <a:t>itse</a:t>
            </a:r>
            <a:r>
              <a:rPr lang="en-US" sz="1400" dirty="0">
                <a:sym typeface="Calibri"/>
              </a:rPr>
              <a:t> </a:t>
            </a:r>
            <a:r>
              <a:rPr lang="en-US" sz="1400" dirty="0" err="1">
                <a:sym typeface="Calibri"/>
              </a:rPr>
              <a:t>haluaa</a:t>
            </a:r>
            <a:r>
              <a:rPr lang="en-US" sz="1400" dirty="0">
                <a:sym typeface="Calibri"/>
              </a:rPr>
              <a:t> olla </a:t>
            </a:r>
            <a:r>
              <a:rPr lang="en-US" sz="1400" dirty="0" err="1">
                <a:sym typeface="Calibri"/>
              </a:rPr>
              <a:t>sen</a:t>
            </a:r>
            <a:r>
              <a:rPr lang="en-US" sz="1400" dirty="0">
                <a:sym typeface="Calibri"/>
              </a:rPr>
              <a:t> </a:t>
            </a:r>
            <a:r>
              <a:rPr lang="en-US" sz="1400" dirty="0" err="1">
                <a:sym typeface="Calibri"/>
              </a:rPr>
              <a:t>osana</a:t>
            </a:r>
            <a:endParaRPr lang="en-US" sz="1400" b="1" dirty="0"/>
          </a:p>
          <a:p>
            <a:pPr marL="91440" indent="-91440" defTabSz="914400">
              <a:spcBef>
                <a:spcPts val="900"/>
              </a:spcBef>
              <a:buSzPts val="1000"/>
              <a:buFont typeface="Arial,Sans-Serif"/>
              <a:buChar char="•"/>
            </a:pPr>
            <a:r>
              <a:rPr lang="en-US" b="1" dirty="0" err="1">
                <a:sym typeface="Calibri"/>
              </a:rPr>
              <a:t>Mustavalkoinen</a:t>
            </a:r>
            <a:r>
              <a:rPr lang="en-US" b="1" dirty="0">
                <a:sym typeface="Calibri"/>
              </a:rPr>
              <a:t> </a:t>
            </a:r>
            <a:r>
              <a:rPr lang="en-US" b="1" dirty="0" err="1">
                <a:sym typeface="Calibri"/>
              </a:rPr>
              <a:t>ajattelu</a:t>
            </a:r>
            <a:endParaRPr lang="en-US" dirty="0">
              <a:sym typeface="Calibri"/>
            </a:endParaRPr>
          </a:p>
          <a:p>
            <a:pPr marL="548640" lvl="1" indent="-91440" defTabSz="914400">
              <a:spcBef>
                <a:spcPts val="900"/>
              </a:spcBef>
              <a:buSzPts val="1000"/>
              <a:buFont typeface="Arial,Sans-Serif"/>
              <a:buChar char="•"/>
            </a:pPr>
            <a:r>
              <a:rPr lang="en-US" sz="1400" dirty="0" err="1">
                <a:sym typeface="Calibri"/>
              </a:rPr>
              <a:t>ajattelua</a:t>
            </a:r>
            <a:r>
              <a:rPr lang="en-US" sz="1400" dirty="0">
                <a:sym typeface="Calibri"/>
              </a:rPr>
              <a:t>, </a:t>
            </a:r>
            <a:r>
              <a:rPr lang="en-US" sz="1400" dirty="0" err="1">
                <a:sym typeface="Calibri"/>
              </a:rPr>
              <a:t>joka</a:t>
            </a:r>
            <a:r>
              <a:rPr lang="en-US" sz="1400" dirty="0">
                <a:sym typeface="Calibri"/>
              </a:rPr>
              <a:t> </a:t>
            </a:r>
            <a:r>
              <a:rPr lang="en-US" sz="1400" dirty="0" err="1">
                <a:sym typeface="Calibri"/>
              </a:rPr>
              <a:t>yksinkertaistaa</a:t>
            </a:r>
            <a:r>
              <a:rPr lang="en-US" sz="1400" dirty="0">
                <a:sym typeface="Calibri"/>
              </a:rPr>
              <a:t> </a:t>
            </a:r>
            <a:r>
              <a:rPr lang="en-US" sz="1400" dirty="0" err="1">
                <a:sym typeface="Calibri"/>
              </a:rPr>
              <a:t>monimutkaisen</a:t>
            </a:r>
            <a:r>
              <a:rPr lang="en-US" sz="1400" dirty="0">
                <a:sym typeface="Calibri"/>
              </a:rPr>
              <a:t> </a:t>
            </a:r>
            <a:r>
              <a:rPr lang="en-US" sz="1400" dirty="0" err="1">
                <a:sym typeface="Calibri"/>
              </a:rPr>
              <a:t>todellisuuden</a:t>
            </a:r>
            <a:r>
              <a:rPr lang="en-US" sz="1400" dirty="0">
                <a:sym typeface="Calibri"/>
              </a:rPr>
              <a:t> </a:t>
            </a:r>
            <a:r>
              <a:rPr lang="en-US" sz="1400" dirty="0" err="1">
                <a:sym typeface="Calibri"/>
              </a:rPr>
              <a:t>kahdeksi</a:t>
            </a:r>
            <a:r>
              <a:rPr lang="en-US" sz="1400" dirty="0">
                <a:sym typeface="Calibri"/>
              </a:rPr>
              <a:t> </a:t>
            </a:r>
            <a:r>
              <a:rPr lang="en-US" sz="1400" dirty="0" err="1">
                <a:sym typeface="Calibri"/>
              </a:rPr>
              <a:t>vastakkaiseksi</a:t>
            </a:r>
            <a:r>
              <a:rPr lang="en-US" sz="1400" dirty="0">
                <a:sym typeface="Calibri"/>
              </a:rPr>
              <a:t> </a:t>
            </a:r>
            <a:r>
              <a:rPr lang="en-US" sz="1400" dirty="0" err="1">
                <a:sym typeface="Calibri"/>
              </a:rPr>
              <a:t>kannaksi</a:t>
            </a:r>
            <a:endParaRPr lang="en-US" sz="1400" dirty="0"/>
          </a:p>
          <a:p>
            <a:pPr marL="0" lvl="0" indent="0" defTabSz="914400">
              <a:spcBef>
                <a:spcPts val="500"/>
              </a:spcBef>
              <a:spcAft>
                <a:spcPts val="0"/>
              </a:spcAft>
              <a:buSzPts val="1100"/>
              <a:buFont typeface="Arial"/>
              <a:buNone/>
            </a:pPr>
            <a:endParaRPr lang="en-US" dirty="0">
              <a:sym typeface="Calibri"/>
            </a:endParaRPr>
          </a:p>
          <a:p>
            <a:pPr marL="0" lvl="0" indent="0" defTabSz="914400">
              <a:spcBef>
                <a:spcPts val="500"/>
              </a:spcBef>
              <a:spcAft>
                <a:spcPts val="1200"/>
              </a:spcAft>
              <a:buNone/>
            </a:pPr>
            <a:endParaRPr lang="en-US" dirty="0"/>
          </a:p>
        </p:txBody>
      </p:sp>
      <p:pic>
        <p:nvPicPr>
          <p:cNvPr id="2" name="Kuva 2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CE7F1147-6BD0-4EFE-AC7F-FA61C2D9CE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5" r="2" b="2"/>
          <a:stretch/>
        </p:blipFill>
        <p:spPr>
          <a:xfrm>
            <a:off x="5664199" y="10"/>
            <a:ext cx="3479800" cy="514349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ADC98997-6F93-4737-B5DC-A1F573FFBC88}"/>
              </a:ext>
            </a:extLst>
          </p:cNvPr>
          <p:cNvSpPr txBox="1"/>
          <p:nvPr/>
        </p:nvSpPr>
        <p:spPr>
          <a:xfrm>
            <a:off x="3456590" y="4937891"/>
            <a:ext cx="2743200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750" cap="all">
                <a:solidFill>
                  <a:srgbClr val="0D0D0D"/>
                </a:solidFill>
                <a:latin typeface="Tw Cen MT Condensed"/>
              </a:rPr>
              <a:t>© SANOMA PRO, TEKIJÄT ● MIELI 2 KEHITTYVÄ IHMINEN, KUVA: PEXELS</a:t>
            </a:r>
            <a:r>
              <a:rPr lang="fi-FI" sz="750">
                <a:latin typeface="Tw Cen MT Condensed"/>
              </a:rPr>
              <a:t>​</a:t>
            </a:r>
            <a:endParaRPr lang="fi-FI" sz="7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0BFB6E-D769-4476-9AA9-17E87F9B4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</p:spPr>
        <p:txBody>
          <a:bodyPr>
            <a:normAutofit/>
          </a:bodyPr>
          <a:lstStyle/>
          <a:p>
            <a:r>
              <a:rPr lang="fi-FI" dirty="0"/>
              <a:t>Metakognitio ja itsetietoisuus</a:t>
            </a:r>
          </a:p>
        </p:txBody>
      </p:sp>
      <p:pic>
        <p:nvPicPr>
          <p:cNvPr id="6" name="Kuva 4" descr="Kuva, joka sisältää kohteen henkilö, seinä, lattia, seisominen&#10;&#10;Kuvaus luotu automaattisesti">
            <a:extLst>
              <a:ext uri="{FF2B5EF4-FFF2-40B4-BE49-F238E27FC236}">
                <a16:creationId xmlns:a16="http://schemas.microsoft.com/office/drawing/2014/main" id="{063F32EF-5022-4810-816C-975FB81BBF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26" r="-265" b="6854"/>
          <a:stretch/>
        </p:blipFill>
        <p:spPr>
          <a:xfrm>
            <a:off x="854969" y="1515536"/>
            <a:ext cx="2491979" cy="3256904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FEA5527-59C8-4348-B160-0FB3803FC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7709" y="1517431"/>
            <a:ext cx="4825372" cy="3254002"/>
          </a:xfrm>
        </p:spPr>
        <p:txBody>
          <a:bodyPr vert="horz" lIns="45720" tIns="45720" rIns="45720" bIns="45720" rtlCol="0" anchor="t">
            <a:normAutofit/>
          </a:bodyPr>
          <a:lstStyle/>
          <a:p>
            <a:pPr marL="91440" indent="-91440">
              <a:spcBef>
                <a:spcPts val="800"/>
              </a:spcBef>
              <a:buFont typeface="Arial" panose="020B0602020104020603" pitchFamily="34" charset="0"/>
              <a:buChar char="•"/>
            </a:pPr>
            <a:r>
              <a:rPr lang="fi-FI" sz="1800" b="1" dirty="0"/>
              <a:t>Metakognitio: </a:t>
            </a:r>
            <a:r>
              <a:rPr lang="fi-FI" sz="1800" dirty="0"/>
              <a:t>tietoisuus omista tiedonkäsittelyprosesseista  </a:t>
            </a:r>
          </a:p>
          <a:p>
            <a:pPr marL="198755" lvl="1">
              <a:spcBef>
                <a:spcPts val="800"/>
              </a:spcBef>
              <a:buFont typeface="Arial" panose="020B0602020104020603" pitchFamily="34" charset="0"/>
              <a:buChar char="•"/>
            </a:pPr>
            <a:r>
              <a:rPr lang="fi-FI" sz="1400" dirty="0"/>
              <a:t>nuoruudessa entistä paremmat valmiudet hahmottaa omaa ajattelua, arvioida omia mahdollisuuksia käsitellä tietoa sekä omaksua uusia ja tehokkaampia tapoja käyttää omia kognitiivisia kykyjä</a:t>
            </a:r>
          </a:p>
          <a:p>
            <a:pPr marL="198755" lvl="1">
              <a:spcBef>
                <a:spcPts val="800"/>
              </a:spcBef>
              <a:buFont typeface="Arial" panose="020B0602020104020603" pitchFamily="34" charset="0"/>
              <a:buChar char="•"/>
            </a:pPr>
            <a:endParaRPr lang="fi-FI" sz="1400" dirty="0"/>
          </a:p>
          <a:p>
            <a:pPr marL="91440" indent="-91440">
              <a:spcBef>
                <a:spcPts val="800"/>
              </a:spcBef>
              <a:buFont typeface="Arial" panose="020B0602020104020603" pitchFamily="34" charset="0"/>
              <a:buChar char="•"/>
            </a:pPr>
            <a:r>
              <a:rPr lang="fi-FI" sz="1800" b="1" dirty="0"/>
              <a:t>Itsetietoisuuden</a:t>
            </a:r>
            <a:r>
              <a:rPr lang="fi-FI" sz="1800" dirty="0"/>
              <a:t> lisääntyminen</a:t>
            </a:r>
          </a:p>
          <a:p>
            <a:pPr marL="198755" lvl="1">
              <a:spcBef>
                <a:spcPts val="800"/>
              </a:spcBef>
              <a:buFont typeface="Arial" panose="020B0602020104020603" pitchFamily="34" charset="0"/>
              <a:buChar char="•"/>
            </a:pPr>
            <a:r>
              <a:rPr lang="fi-FI" sz="1400" b="1" dirty="0"/>
              <a:t>egosentrisyys</a:t>
            </a:r>
            <a:r>
              <a:rPr lang="fi-FI" sz="1400" dirty="0"/>
              <a:t>: taipumus ajatella runsaasti itseään ja sitä, mitä muut ihmiset itsestä ajattelevat</a:t>
            </a:r>
          </a:p>
          <a:p>
            <a:pPr marL="198755" lvl="1">
              <a:spcBef>
                <a:spcPts val="800"/>
              </a:spcBef>
              <a:buFont typeface="Arial" panose="020B0602020104020603" pitchFamily="34" charset="0"/>
              <a:buChar char="•"/>
            </a:pPr>
            <a:r>
              <a:rPr lang="fi-FI" sz="1400" dirty="0"/>
              <a:t>voi johtaa lisääntyneeseen itsekritiikkiin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AB43E1F-48D3-4953-9B20-F2889BA8C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2199" y="4853028"/>
            <a:ext cx="4426094" cy="2057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© Sanoma Pro, Tekijät ● Mieli 2 Kehittyvä ihminen, kuva: </a:t>
            </a:r>
            <a:r>
              <a:rPr lang="fi-FI" err="1"/>
              <a:t>pexels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285897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i">
  <a:themeElements>
    <a:clrScheme name="Violetti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Integraali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ali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E9B2EBDD64CC4383B99224C2A6C036" ma:contentTypeVersion="6" ma:contentTypeDescription="Create a new document." ma:contentTypeScope="" ma:versionID="82fc9880f7217d5f41ae7c096de6dfca">
  <xsd:schema xmlns:xsd="http://www.w3.org/2001/XMLSchema" xmlns:xs="http://www.w3.org/2001/XMLSchema" xmlns:p="http://schemas.microsoft.com/office/2006/metadata/properties" xmlns:ns2="42116817-7e29-4aa7-b7a6-c483eebecbb8" xmlns:ns3="807aa635-cdf8-4f87-acc5-eeaafee58acb" targetNamespace="http://schemas.microsoft.com/office/2006/metadata/properties" ma:root="true" ma:fieldsID="a3685f77edf1ad2f28e00b7531634890" ns2:_="" ns3:_="">
    <xsd:import namespace="42116817-7e29-4aa7-b7a6-c483eebecbb8"/>
    <xsd:import namespace="807aa635-cdf8-4f87-acc5-eeaafee58a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116817-7e29-4aa7-b7a6-c483eebecb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7aa635-cdf8-4f87-acc5-eeaafee58ac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2047391-0D37-401D-9B12-07D1B9A8D2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1F683B-3FA4-46FD-A4FC-6F716AE25374}">
  <ds:schemaRefs>
    <ds:schemaRef ds:uri="42116817-7e29-4aa7-b7a6-c483eebecbb8"/>
    <ds:schemaRef ds:uri="807aa635-cdf8-4f87-acc5-eeaafee58ac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BF7B38B-38BA-4E71-BC51-4C871BD5A15A}">
  <ds:schemaRefs>
    <ds:schemaRef ds:uri="42116817-7e29-4aa7-b7a6-c483eebecbb8"/>
    <ds:schemaRef ds:uri="http://schemas.openxmlformats.org/package/2006/metadata/core-properties"/>
    <ds:schemaRef ds:uri="http://purl.org/dc/terms/"/>
    <ds:schemaRef ds:uri="807aa635-cdf8-4f87-acc5-eeaafee58acb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542</Words>
  <Application>Microsoft Office PowerPoint</Application>
  <PresentationFormat>Näytössä katseltava esitys (16:9)</PresentationFormat>
  <Paragraphs>71</Paragraphs>
  <Slides>9</Slides>
  <Notes>7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6" baseType="lpstr">
      <vt:lpstr>Arial</vt:lpstr>
      <vt:lpstr>Arial,Sans-Serif</vt:lpstr>
      <vt:lpstr>Calibri</vt:lpstr>
      <vt:lpstr>Tw Cen MT</vt:lpstr>
      <vt:lpstr>Tw Cen MT Condensed</vt:lpstr>
      <vt:lpstr>Wingdings 3</vt:lpstr>
      <vt:lpstr>Integraali</vt:lpstr>
      <vt:lpstr>11. Biologinen ja kognitiivinen kehitys nuoruudessa</vt:lpstr>
      <vt:lpstr>Nuoruus ikäkautena</vt:lpstr>
      <vt:lpstr>Keskeisiä kehitystehtäviä nuoruudessa</vt:lpstr>
      <vt:lpstr>Puberteetti ja muuttuva kehonkuva </vt:lpstr>
      <vt:lpstr>Kauneusihanteet ja kehonkuva</vt:lpstr>
      <vt:lpstr>Aivojen kehitys ja säätelytaidot </vt:lpstr>
      <vt:lpstr>Itsesäätelyn kehittyminen</vt:lpstr>
      <vt:lpstr>Ajattelun tyypillisiä piirteitä nuoruudessa</vt:lpstr>
      <vt:lpstr>Metakognitio ja itsetietoisuus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11. Biologinen ja kognitiivinen kehitys nuoruudessa</dc:title>
  <dc:creator>Syrjäläinen Jarno Antero</dc:creator>
  <cp:lastModifiedBy>Syrjäläinen Jarno Antero</cp:lastModifiedBy>
  <cp:revision>2</cp:revision>
  <dcterms:modified xsi:type="dcterms:W3CDTF">2022-04-05T08:15:11Z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0x010100CEE9B2EBDD64CC4383B99224C2A6C036</vt:lpwstr>
  </property>
</Properties>
</file>