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CD0A1D-5F87-5CCC-615C-83E944EB2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5E05B12-43D4-0EF9-AED3-27035E54B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C75116-4857-1958-C0E4-36FC5978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C570C5-23AF-0ADF-990B-F14F7B4E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18D228-E851-EF34-B919-CE32C6FA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01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B1DB32-1E5D-E0A5-2D56-AAA1E83E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1ABACDA-161B-4491-5FB6-55B90990C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D2C8E5-31F4-6F07-7051-236FB1B1A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DD6EAA-9458-3611-4587-EC4396BF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0EDD96-9654-BA4C-6A2A-9E31B013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776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B061168-C6E4-761A-2435-D20B69656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71475EB-0508-3C9A-2DD6-3834DDF19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BB557C-819F-9D7E-F5AE-19F29E110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54BC90-E7FB-645A-BB41-4293C0B2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435FE5-8C77-2A5E-F0EE-B9B1CFF5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379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9000F7-74E4-3408-2490-D5D45EC9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8BE548-2B28-265F-65FD-5C8DDD2A1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6151BE-5FD6-0048-2172-2F2289B20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228C90-5CDD-F540-AF53-03AB230B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BB9F54-5F68-257A-5923-85DA5EC9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856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98EF45-E494-8941-F53E-82B459450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298ED94-E5BB-97E0-2608-886B62660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63DC47-9D97-9FC4-7109-32AEB212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DB6351-593D-D1A1-9E5A-976C2401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D83C82-B7C4-8DCE-27BD-01979EC81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927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35F99F-C5F6-5028-36B2-668E17F9C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12BD51-FBC3-F829-7536-5BC61C52D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041F520-1DFD-7E37-47A0-DABF093A5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AFE7A0-DF4A-F846-9F5E-E07B4BF2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2010197-E494-C3D6-F7CB-75683709E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F098E61-2286-18CB-FEA5-2C6BAC79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08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46ABC6-1CA1-22DB-61C6-505D749B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5920180-5169-508B-601B-8D3BF5081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F31B72A-668F-D664-48B4-5606A5BA4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C1C3235-62A0-2DAF-1A5F-CF9265D90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21C5A2F-888A-4BB6-26DD-C6D5A061B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CE6B589-FA44-2379-E004-72E8B31C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B54EBA3-E5E8-0380-DA08-B49B4FBF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6CC0ECC-A8A2-475A-A313-45263FD4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287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E9FF10-A619-D876-AEA5-BBCF2A33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0C65490-662E-5970-834A-BCA3F326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82C255D-9F19-96E4-7C45-0F45D8BB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6F26A51-68F7-DE8F-328D-297B6A9E4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685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A453326-CFB0-43B1-4E0D-0A3479F20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9D7456D-E7C4-6D8D-5FF9-E55AB2EA2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3951128-13DC-68F1-2160-EFEB93F1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1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D58C96-43E0-890B-AEE8-8642F4525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5F203C-B14D-6CEE-A6CE-2AB06DB26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A4E229-BAE0-A0AD-72BA-2ED075812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7F016E-9869-62F9-2B2D-30A2A8DE4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0384107-1A35-C1A0-9A36-CDA64B6BE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6B3D14A-FFCE-8D81-F902-058E972F6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988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899B33-54D2-D1D8-044A-B338D00EE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C6354D5-44C5-B34A-458E-29AD9C289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A508D5C-5BC2-1449-A2C6-BF8A8A163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4723D4A-4258-39C5-E625-F18C90F0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0EBEE4-8249-CDA1-7176-99BBAC72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2C960A7-A727-E465-F402-15030756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544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6E9337B-7742-CFCB-0239-B498470D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C28C201-3851-C5FB-77DE-35FB5839E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AAEC08-3D2C-1A90-55B5-CF05EEE0E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619E-45B9-41F7-A278-BB9B1CA7E601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9A92CB-DE03-DB4E-47E8-5809F7ACA6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3B91A2-E332-2384-79DA-88C5CE488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E30D-D350-44D2-AB37-2E701C943D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11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AA2A0E-9619-1395-581C-9402036E4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Normaalijakauma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367D344-DEEC-5844-3F39-2417490FD0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62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B70B43-53AC-3BD9-E005-A07520111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Esim. 18v tyttöjen pituusjakauma Loiston lukiossa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152F5A7-848D-147E-9BD6-6655563BF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788" y="1814732"/>
            <a:ext cx="6696149" cy="2042893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AD03E61A-C35F-5FF8-9F7C-0A2A3EA19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8235" y="3981669"/>
            <a:ext cx="6112044" cy="2334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iruutu 7">
                <a:extLst>
                  <a:ext uri="{FF2B5EF4-FFF2-40B4-BE49-F238E27FC236}">
                    <a16:creationId xmlns:a16="http://schemas.microsoft.com/office/drawing/2014/main" id="{67DFDBFB-D587-18E3-FBF2-032A075593F9}"/>
                  </a:ext>
                </a:extLst>
              </p:cNvPr>
              <p:cNvSpPr txBox="1"/>
              <p:nvPr/>
            </p:nvSpPr>
            <p:spPr>
              <a:xfrm>
                <a:off x="838200" y="4161183"/>
                <a:ext cx="34422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/>
                  <a:t>Keskiarvo tai odotusarvo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i-FI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=166 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fi-FI" dirty="0"/>
              </a:p>
              <a:p>
                <a:r>
                  <a:rPr lang="fi-FI" dirty="0"/>
                  <a:t>Keskihajonta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 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8" name="Tekstiruutu 7">
                <a:extLst>
                  <a:ext uri="{FF2B5EF4-FFF2-40B4-BE49-F238E27FC236}">
                    <a16:creationId xmlns:a16="http://schemas.microsoft.com/office/drawing/2014/main" id="{67DFDBFB-D587-18E3-FBF2-032A07559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61183"/>
                <a:ext cx="3442252" cy="1200329"/>
              </a:xfrm>
              <a:prstGeom prst="rect">
                <a:avLst/>
              </a:prstGeom>
              <a:blipFill>
                <a:blip r:embed="rId4"/>
                <a:stretch>
                  <a:fillRect l="-1596" t="-3046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24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14D7E6C9-2350-AC71-CB98-12779FA05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705" y="782847"/>
            <a:ext cx="9076589" cy="529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7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7E4A1B78-EBE0-7276-DB93-3039B2355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22" y="485775"/>
            <a:ext cx="8077200" cy="2943225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B0DD712C-B127-3BFF-1E67-AE9843E88CEC}"/>
              </a:ext>
            </a:extLst>
          </p:cNvPr>
          <p:cNvSpPr txBox="1"/>
          <p:nvPr/>
        </p:nvSpPr>
        <p:spPr>
          <a:xfrm>
            <a:off x="524022" y="3535680"/>
            <a:ext cx="6805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b="1" dirty="0"/>
          </a:p>
          <a:p>
            <a:endParaRPr lang="fi-FI" b="1" dirty="0"/>
          </a:p>
          <a:p>
            <a:r>
              <a:rPr lang="fi-FI" b="1" dirty="0"/>
              <a:t>Hahmottele kuva ensin paperille ja ratkaise sitten </a:t>
            </a:r>
            <a:r>
              <a:rPr lang="fi-FI" b="1" dirty="0" err="1"/>
              <a:t>GeoGebralla</a:t>
            </a:r>
            <a:endParaRPr lang="fi-FI" b="1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18AC01D-2651-5A18-369E-35A8AB6BDEC6}"/>
              </a:ext>
            </a:extLst>
          </p:cNvPr>
          <p:cNvSpPr txBox="1"/>
          <p:nvPr/>
        </p:nvSpPr>
        <p:spPr>
          <a:xfrm>
            <a:off x="524022" y="3428999"/>
            <a:ext cx="5743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c) Kuinka monta prosenttia on yli 54 cm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97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09EFE2-6EC8-B033-C16F-12732530D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Normitus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2EF948-B737-2D41-D042-BC35AFEDA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Keskiarvo 0, keskihajonta 1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5250C38-67AE-974A-2303-EC5DF9591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112" y="2600178"/>
            <a:ext cx="4738954" cy="2193235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04EBD6B6-51B2-B15B-A636-E69E69E80D60}"/>
              </a:ext>
            </a:extLst>
          </p:cNvPr>
          <p:cNvSpPr txBox="1"/>
          <p:nvPr/>
        </p:nvSpPr>
        <p:spPr>
          <a:xfrm>
            <a:off x="1020417" y="4969565"/>
            <a:ext cx="6997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Normitus =&gt; Lasketaan, kuinka monta ”keskihajontaa” arvo poikkeaa odotusarvosta. </a:t>
            </a:r>
            <a:r>
              <a:rPr lang="fi-FI" b="1" dirty="0"/>
              <a:t>z = normitettu arvo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iruutu 6">
                <a:extLst>
                  <a:ext uri="{FF2B5EF4-FFF2-40B4-BE49-F238E27FC236}">
                    <a16:creationId xmlns:a16="http://schemas.microsoft.com/office/drawing/2014/main" id="{0C6A9511-F4F8-9804-BCD2-AF7DDEC04051}"/>
                  </a:ext>
                </a:extLst>
              </p:cNvPr>
              <p:cNvSpPr txBox="1"/>
              <p:nvPr/>
            </p:nvSpPr>
            <p:spPr>
              <a:xfrm>
                <a:off x="2756452" y="5615896"/>
                <a:ext cx="4604614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7" name="Tekstiruutu 6">
                <a:extLst>
                  <a:ext uri="{FF2B5EF4-FFF2-40B4-BE49-F238E27FC236}">
                    <a16:creationId xmlns:a16="http://schemas.microsoft.com/office/drawing/2014/main" id="{0C6A9511-F4F8-9804-BCD2-AF7DDEC04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452" y="5615896"/>
                <a:ext cx="4604614" cy="5648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78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374664-512D-4591-C686-0375F46C5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1.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FEDBDAE-F707-8231-8FCE-E68DBB545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34905"/>
            <a:ext cx="7436338" cy="2242979"/>
          </a:xfrm>
        </p:spPr>
      </p:pic>
    </p:spTree>
    <p:extLst>
      <p:ext uri="{BB962C8B-B14F-4D97-AF65-F5344CB8AC3E}">
        <p14:creationId xmlns:p14="http://schemas.microsoft.com/office/powerpoint/2010/main" val="138258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9AAEF0-2191-DE7A-6176-BE34F0A1D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2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B152BB8-5139-BF24-DBD9-EB519F6815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95864"/>
            <a:ext cx="6432879" cy="1325563"/>
          </a:xfrm>
        </p:spPr>
      </p:pic>
    </p:spTree>
    <p:extLst>
      <p:ext uri="{BB962C8B-B14F-4D97-AF65-F5344CB8AC3E}">
        <p14:creationId xmlns:p14="http://schemas.microsoft.com/office/powerpoint/2010/main" val="189060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68</Words>
  <Application>Microsoft Office PowerPoint</Application>
  <PresentationFormat>Laajakuva</PresentationFormat>
  <Paragraphs>16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Office-teema</vt:lpstr>
      <vt:lpstr>Normaalijakauma</vt:lpstr>
      <vt:lpstr>Esim. 18v tyttöjen pituusjakauma Loiston lukiossa</vt:lpstr>
      <vt:lpstr>PowerPoint-esitys</vt:lpstr>
      <vt:lpstr>PowerPoint-esitys</vt:lpstr>
      <vt:lpstr>Normitus</vt:lpstr>
      <vt:lpstr>Tehtävä 1.</vt:lpstr>
      <vt:lpstr>Tehtävä 2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Normaalijakauma</dc:title>
  <dc:creator>Pynnönen Antti Ilari</dc:creator>
  <cp:lastModifiedBy>Pynnönen Antti Ilari</cp:lastModifiedBy>
  <cp:revision>3</cp:revision>
  <dcterms:created xsi:type="dcterms:W3CDTF">2023-05-15T13:42:25Z</dcterms:created>
  <dcterms:modified xsi:type="dcterms:W3CDTF">2023-05-16T09:02:59Z</dcterms:modified>
</cp:coreProperties>
</file>