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D41B83-E9BB-80E5-2C57-2327157D8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D7BC8B-D8FD-DB46-5A6A-4A74513E8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DF1F-2AC5-2190-EF4E-1AE0772F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5916E7-C857-65FB-1569-FE3D60E0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7F2225-78D7-005F-D173-642FECBA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518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C34D14-FBDB-5B07-8523-19112893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8362A76-0133-3517-7113-0A1FEAA55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93D489-0411-D4BE-85E2-947A1525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25ED1A-1958-D00E-B9F3-7189ABC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3D65E0-472A-0D63-6871-7CC8AE8A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64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0D69989-02AC-BF08-CF16-87A70A75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1548057-9158-751C-38F8-F998810DE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A9E937-E278-0594-A661-6BCDA7E3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83A84D-149C-255E-85A9-4E89114D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CCC700-643F-FC26-3A98-5717810C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57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C5CF43-977D-C988-26B7-BE46D8AB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50593C-D5AC-1FBC-5D8C-9DB9B27E0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00D7B4-DF7F-51AA-DF53-46B84168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A4EB22-C69F-34F6-DC04-967FB248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0C35C8-A7EC-D8A1-8F4B-FB8A3C2D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84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34D93-8FBA-C58C-5EAC-6ED2F01C4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EBDF4F0-56C2-5545-0918-AC0C460CE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B1093F-9ED8-82CB-20F3-B2FA3770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E72E67-979A-56EB-8ED5-9F584981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29A676-7F35-40B9-E902-C55850F8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12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AB91ED-6BC1-549A-8162-93DCF89A7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B34125-F146-5341-913E-0A989682D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E96EE81-0D56-BF51-B3E6-189075EF4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DED516-18AD-958F-56B0-BA21F65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D6A232-3660-829E-7A74-3B78B273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94AB83-B443-D0F6-C6E3-23FCD99D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33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32C92-0DD0-E488-63B9-CC7D7D0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0ED19A-6E9A-AEBE-7E3D-53B067013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C897CC3-9C7D-BB8E-1423-76326B5B5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AEFF7A3-42CA-1767-FE8D-819230DA1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1F3251B-6398-B029-FD57-0CDA6C6D2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ED6AE9A-13A0-8342-CF38-097BB413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8A62593-E423-3E8F-E5CB-8E2232AE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B9891CC-FEFF-0C8A-9548-8F33A63C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11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5513C9-4F49-C696-A608-684E4304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E28BB2C-043E-CA2C-A911-47906AB9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648BBA-0CC5-4970-885A-F4599420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FF04600-8B02-C47F-377F-4C7E1658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06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3A54F6A-2143-846F-58AF-14C76998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09212F1-CA31-0DD1-4DA0-531AE222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6B70750-BAAA-64A2-4F8C-37600780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98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E54E5B-7868-791A-CB9B-AF2342EE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F60972-22BC-BDCD-3B24-9B821E11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5BB07E1-2F63-AADC-603C-5826D9D8D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A584F7-08C7-DB45-FFF1-3051A1BA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DD5C7F-A380-7A06-1AD0-A35F1695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DD2E0FE-D491-1C45-943D-628E7F92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7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732D25-F5DB-702F-EB26-80B234DC9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955AF51-6385-5161-E240-FE8E3D365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29344B-4D39-AA92-7407-9D62E63D6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D040AA-0DE6-3F43-712C-9FC39455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3F61B2-D47C-A0A5-991F-9BB73ED6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052E636-3938-07C4-DDB5-255E4AF1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33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B315589-44E1-E655-4141-C289F76B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E176842-2C17-59F2-F338-1DA02BAF9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65F99E-900E-1B47-74AD-265B7A387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3C69-07D6-4891-9815-FA1A185A6BDE}" type="datetimeFigureOut">
              <a:rPr lang="fi-FI" smtClean="0"/>
              <a:t>17.12.2023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5492AA-F31A-EB20-9DA7-15469F198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9E7CA3-5455-E737-2331-DD983F89A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94804-C92E-40C2-9043-453959D91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7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1C704BA-AC30-598A-5E44-1EF991976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fi-FI" sz="3400">
                <a:solidFill>
                  <a:srgbClr val="FFFFFF"/>
                </a:solidFill>
              </a:rPr>
              <a:t>6.Analyyttinen geometria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DB73CC-A34D-5FB5-32C3-567D0EC5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fi-FI" sz="2000">
                <a:solidFill>
                  <a:srgbClr val="FFFFFF"/>
                </a:solidFill>
              </a:rPr>
              <a:t>Maa4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466004C-EC04-0EEA-66AF-AFD479B72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28" y="1550305"/>
            <a:ext cx="7225748" cy="375738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516797E3-39FB-5D32-A029-C2CDEB0B01E8}"/>
              </a:ext>
            </a:extLst>
          </p:cNvPr>
          <p:cNvSpPr txBox="1"/>
          <p:nvPr/>
        </p:nvSpPr>
        <p:spPr>
          <a:xfrm>
            <a:off x="4426228" y="765475"/>
            <a:ext cx="504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Geometriaa koordinaatistossa</a:t>
            </a:r>
          </a:p>
        </p:txBody>
      </p:sp>
    </p:spTree>
    <p:extLst>
      <p:ext uri="{BB962C8B-B14F-4D97-AF65-F5344CB8AC3E}">
        <p14:creationId xmlns:p14="http://schemas.microsoft.com/office/powerpoint/2010/main" val="429276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809A2B-CEEF-5536-3F08-51CE73A9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3438"/>
          </a:xfrm>
        </p:spPr>
        <p:txBody>
          <a:bodyPr/>
          <a:lstStyle/>
          <a:p>
            <a:pPr algn="ctr"/>
            <a:r>
              <a:rPr lang="fi-FI" b="1" dirty="0"/>
              <a:t>Suora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2636D384-9787-DB82-57D0-ED9A9E662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04249"/>
            <a:ext cx="2524760" cy="1063438"/>
          </a:xfr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3CC00368-BEB3-6439-74F4-728C701A8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785" y="1502201"/>
            <a:ext cx="5818823" cy="126250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4100D16-E72E-3FF2-21BF-042217485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785" y="2764709"/>
            <a:ext cx="7638415" cy="15168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851B2CF5-7FB8-40BC-3068-2C8EA599A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137" y="4321546"/>
            <a:ext cx="8536623" cy="70562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BB9927A-DCC0-B7DB-0DD6-344CA48CD6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0320" y="4776416"/>
            <a:ext cx="3149600" cy="1803928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215A1801-3F6D-0CE7-ED3B-01ABDFF64A5E}"/>
              </a:ext>
            </a:extLst>
          </p:cNvPr>
          <p:cNvSpPr txBox="1"/>
          <p:nvPr/>
        </p:nvSpPr>
        <p:spPr>
          <a:xfrm>
            <a:off x="465137" y="5617654"/>
            <a:ext cx="761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Esim. Suora kulkee pisteiden (1,2) ja (5,10) kautta. Määritä suoran ratkaistu ja yleinen muoto</a:t>
            </a:r>
          </a:p>
        </p:txBody>
      </p:sp>
    </p:spTree>
    <p:extLst>
      <p:ext uri="{BB962C8B-B14F-4D97-AF65-F5344CB8AC3E}">
        <p14:creationId xmlns:p14="http://schemas.microsoft.com/office/powerpoint/2010/main" val="232585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F9C3D7-12BE-6AC3-7ACB-040511A5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Paraabeli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77A665D6-DFC0-53A5-AE9F-59798D8CAB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003" y="1253331"/>
            <a:ext cx="4792597" cy="5515100"/>
          </a:xfr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7EE60088-E8A0-CBDC-F695-23E3F3CE0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600" y="1253331"/>
            <a:ext cx="3362325" cy="5505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iruutu 7">
                <a:extLst>
                  <a:ext uri="{FF2B5EF4-FFF2-40B4-BE49-F238E27FC236}">
                    <a16:creationId xmlns:a16="http://schemas.microsoft.com/office/drawing/2014/main" id="{10ADFF4F-B23C-F98F-BDEC-742321023C36}"/>
                  </a:ext>
                </a:extLst>
              </p:cNvPr>
              <p:cNvSpPr txBox="1"/>
              <p:nvPr/>
            </p:nvSpPr>
            <p:spPr>
              <a:xfrm>
                <a:off x="9011920" y="1253331"/>
                <a:ext cx="3098800" cy="250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/>
                  <a:t>Paraabeli kolmen pisteen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i-FI" dirty="0"/>
              </a:p>
              <a:p>
                <a:r>
                  <a:rPr lang="fi-FI" dirty="0"/>
                  <a:t>kautta, yhtälöryhmällä ratkaistaan</a:t>
                </a:r>
                <a14:m>
                  <m:oMath xmlns:m="http://schemas.openxmlformats.org/officeDocument/2006/math">
                    <m:r>
                      <a:rPr lang="fi-FI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fi-FI" dirty="0"/>
              </a:p>
              <a:p>
                <a:endParaRPr lang="fi-FI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bSup>
                                <m:sSubSup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bSup>
                                <m:sSubSup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bSup>
                                <m:sSubSup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8" name="Tekstiruutu 7">
                <a:extLst>
                  <a:ext uri="{FF2B5EF4-FFF2-40B4-BE49-F238E27FC236}">
                    <a16:creationId xmlns:a16="http://schemas.microsoft.com/office/drawing/2014/main" id="{10ADFF4F-B23C-F98F-BDEC-742321023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920" y="1253331"/>
                <a:ext cx="3098800" cy="2502993"/>
              </a:xfrm>
              <a:prstGeom prst="rect">
                <a:avLst/>
              </a:prstGeom>
              <a:blipFill>
                <a:blip r:embed="rId4"/>
                <a:stretch>
                  <a:fillRect l="-1572" t="-146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iruutu 8">
            <a:extLst>
              <a:ext uri="{FF2B5EF4-FFF2-40B4-BE49-F238E27FC236}">
                <a16:creationId xmlns:a16="http://schemas.microsoft.com/office/drawing/2014/main" id="{625FE0A5-3E11-C482-7835-8DDCB302E299}"/>
              </a:ext>
            </a:extLst>
          </p:cNvPr>
          <p:cNvSpPr txBox="1"/>
          <p:nvPr/>
        </p:nvSpPr>
        <p:spPr>
          <a:xfrm>
            <a:off x="9088120" y="4942880"/>
            <a:ext cx="2751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Paraabelin muodostaminen kiintopisteen ja johtosuoran avulla</a:t>
            </a:r>
          </a:p>
        </p:txBody>
      </p:sp>
    </p:spTree>
    <p:extLst>
      <p:ext uri="{BB962C8B-B14F-4D97-AF65-F5344CB8AC3E}">
        <p14:creationId xmlns:p14="http://schemas.microsoft.com/office/powerpoint/2010/main" val="4456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17F593-215D-368E-FA66-CEB74EEE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Ympyrä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48C5293-5F61-FC94-E95E-79043EFA9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844" y="1359059"/>
            <a:ext cx="4291631" cy="327390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85734DB-1B91-CCDF-FD86-7A8D30923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79" y="3550920"/>
            <a:ext cx="3088640" cy="31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9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F56B1E-075E-C7DE-3329-4B753F14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Yhtälöryhmät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64C264-9FB7-3BA5-E7AC-49B200D0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Leikkauspisteet</a:t>
            </a:r>
          </a:p>
          <a:p>
            <a:r>
              <a:rPr lang="fi-FI" dirty="0"/>
              <a:t>Yhtälöiden muodostaminen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53F6F0B-9972-7685-E30E-C9DB16741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20" y="3525044"/>
            <a:ext cx="2286000" cy="9525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0EEB24BA-A660-A485-D602-F5A92960D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95" y="4464050"/>
            <a:ext cx="2698750" cy="2307328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9ECA05EA-8560-9B6E-D984-CF4912705A85}"/>
              </a:ext>
            </a:extLst>
          </p:cNvPr>
          <p:cNvSpPr txBox="1"/>
          <p:nvPr/>
        </p:nvSpPr>
        <p:spPr>
          <a:xfrm>
            <a:off x="632462" y="3083123"/>
            <a:ext cx="3261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Eliminointi, yhteen lasku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D7638333-400B-9358-B659-9BAF5C986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984" y="3544788"/>
            <a:ext cx="2771775" cy="971550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77926EA6-BC88-5E50-2C62-07842D43E4DC}"/>
              </a:ext>
            </a:extLst>
          </p:cNvPr>
          <p:cNvSpPr txBox="1"/>
          <p:nvPr/>
        </p:nvSpPr>
        <p:spPr>
          <a:xfrm>
            <a:off x="4465320" y="3113127"/>
            <a:ext cx="2631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Sijoitusmenetelmä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64A2B5E0-74B8-9A5C-0AB2-C0F2F85A7B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497" y="4550670"/>
            <a:ext cx="2191704" cy="2201781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50547CE8-E63F-11CD-0525-8F94E7FFCB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5610" y="3429000"/>
            <a:ext cx="2390775" cy="1447800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67EEAB5C-39BF-B02B-4537-99290AEB0F41}"/>
              </a:ext>
            </a:extLst>
          </p:cNvPr>
          <p:cNvSpPr txBox="1"/>
          <p:nvPr/>
        </p:nvSpPr>
        <p:spPr>
          <a:xfrm>
            <a:off x="8039098" y="3113127"/>
            <a:ext cx="2427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Kolme muuttujaa</a:t>
            </a:r>
          </a:p>
        </p:txBody>
      </p:sp>
    </p:spTree>
    <p:extLst>
      <p:ext uri="{BB962C8B-B14F-4D97-AF65-F5344CB8AC3E}">
        <p14:creationId xmlns:p14="http://schemas.microsoft.com/office/powerpoint/2010/main" val="213673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46B206-1526-8576-1233-6A85C04F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Itseisarvoyhtälöt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A4809C5-6B22-F043-E26E-10F9A683E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316832"/>
            <a:ext cx="7777480" cy="2990064"/>
          </a:xfr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4FD4B5EB-E275-A7B0-6781-8639965F0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4511357"/>
            <a:ext cx="8061960" cy="137157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652FD6E5-31EA-EF51-7F1E-1B18F38DF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480" y="5741147"/>
            <a:ext cx="4211320" cy="111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C17AF9-25B5-4AE8-E8B4-63F33775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Ympyrä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CE5DDD9-184E-325C-7481-BC060C2823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i-FI" dirty="0"/>
                  <a:t>Esim. Määritä ympyrän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+17=0</m:t>
                      </m:r>
                    </m:oMath>
                  </m:oMathPara>
                </a14:m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Keskipiste ja säde.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Onko piste (0,1) ympyrän sisällä, ympyrällä vai ympyrän ulkopuolella?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CE5DDD9-184E-325C-7481-BC060C2823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92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0F38F-068B-28CA-6878-0B5ECBF6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08628A-58CF-DF84-C3B5-CBFEE4BE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Perustehtäviä 1-10</a:t>
            </a:r>
            <a:endParaRPr lang="fi-FI" dirty="0"/>
          </a:p>
          <a:p>
            <a:r>
              <a:rPr lang="fi-FI" dirty="0"/>
              <a:t>Syventävät 11-14,17,19,21,23,24</a:t>
            </a:r>
          </a:p>
        </p:txBody>
      </p:sp>
    </p:spTree>
    <p:extLst>
      <p:ext uri="{BB962C8B-B14F-4D97-AF65-F5344CB8AC3E}">
        <p14:creationId xmlns:p14="http://schemas.microsoft.com/office/powerpoint/2010/main" val="1148161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106</Words>
  <Application>Microsoft Office PowerPoint</Application>
  <PresentationFormat>Laajakuva</PresentationFormat>
  <Paragraphs>29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6.Analyyttinen geometria</vt:lpstr>
      <vt:lpstr>Suora</vt:lpstr>
      <vt:lpstr>Paraabeli</vt:lpstr>
      <vt:lpstr>Ympyrä</vt:lpstr>
      <vt:lpstr>Yhtälöryhmät</vt:lpstr>
      <vt:lpstr>Itseisarvoyhtälöt</vt:lpstr>
      <vt:lpstr>Ympyrä</vt:lpstr>
      <vt:lpstr>Tehtävät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6.Analyyttinen geometria</dc:title>
  <dc:creator>Pynnönen Antti Ilari</dc:creator>
  <cp:lastModifiedBy>Pynnönen Antti Ilari</cp:lastModifiedBy>
  <cp:revision>7</cp:revision>
  <dcterms:created xsi:type="dcterms:W3CDTF">2023-12-11T14:53:30Z</dcterms:created>
  <dcterms:modified xsi:type="dcterms:W3CDTF">2023-12-17T11:21:43Z</dcterms:modified>
</cp:coreProperties>
</file>