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4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1C7A53-775D-E33E-079F-EF97DE84B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322D769-D88A-E387-CA3F-6AC020528F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296295-159B-334B-A811-87A961FAA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9813F0-F802-DC8B-A24C-56B19F1D4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ECA136-A229-683B-BFED-F5D579119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3051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348576-2D43-9167-3FC8-EFF3F7DC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2DEBC50-55C7-4222-88A6-6692745BC5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CB11C6-1E24-F9B2-7D6F-3296282C2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1195821-CD32-BA0D-76AA-2DD1F92FD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FB722D-607E-5ED6-A2DA-8618F3E59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9937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13D0A6A-2D5A-74A9-BA3C-BDA257D7D9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14BE708-A0C1-AE9A-A186-29D728F817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CB46C8-71EF-C038-603D-346E41CD4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038F89-A2FC-FC1C-B5FF-0AE1C9EA2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9E8DDF-DBDC-353E-F277-9802489BA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699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AD0ABD-64D5-50A5-35B4-1BBBDB866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788A0E-B5A4-A2FA-B804-B682050E2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24BDF4-0B5D-0C32-079D-E42DAFDF9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A4D810-49D3-D869-1843-F17C3B4D8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43DF27-E82E-43F7-7B29-BE0382D9E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3268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1F2A57-07B1-AA36-9229-A282D1EB9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CA6A272-2105-6049-1904-D61910CF63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53234E-9B88-6991-308E-65F2E29E7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464CFD-FC36-3C4A-2D10-8D6A8423E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13BCEC-D869-A1A2-27D4-0345459FF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622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BD63AD-6653-D888-245B-024E9F75C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CF7996-2DC0-1A23-A433-513E35A331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29A1DEF-8EA9-125F-8F7A-75C336E35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EB89A43-DC08-7EB5-20F1-E7685DC05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537BDD6-E5E8-5F52-683F-8D8405288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9FA6D33-B3C0-A8B6-B557-B7CF6FAF1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3029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218A2B-7781-976D-B659-11BA9FC82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6E79E1F-C7DF-26A3-FCA8-1A9053597B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FB1474B-A905-6447-E429-D8974D820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7606853-BB7E-E3CA-F51D-BDBECE087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CB4A01E-ECBE-4245-32AA-CC42B934BF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007458E-C77D-8032-36CA-1610A5F3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F2D6560-EECF-29DB-CA5E-745B95C55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771EA67-021C-72AC-2700-E694C726C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2700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DC94AD-BB8F-368F-9C75-CFA7A3685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1F8C35E-7DA7-6B22-9149-BBA50384D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D8B13B8-CCAC-9C51-3578-C5237D2AE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7CD96C1-0E4D-971E-DEE4-BDFF04729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380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41D643E-103D-2249-4742-BF0A96251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EA9E6EC-77FC-DB56-EE87-1F7E2A6BA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FDB3DA8-FA28-D84B-0E4D-A9769147F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4793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9E18CA-B574-4009-B55E-F3A20396A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FBC45F-987A-AAFC-403D-9E11913A5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23D2667-A20E-2DF9-F44B-7A2A660971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67F219E-B026-FB7F-E947-E0953EE3D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6690EEE-6D57-7BDF-B2D0-AE3EC26DD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BA414FA-0A5B-7957-89D2-E8AA2CE6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5269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718B29-773A-CD39-9306-CD66E8B5C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71AAFF6-8479-0503-63AF-685BF29838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F2CABB3-251E-3B0F-F13D-2B233144DB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88E10BA-4128-1B96-EC2C-7FF9C3937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C92B-49A6-4531-B9DF-E1EB38245055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9C713CD-5F6A-D923-FC47-C7E15CB46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EBEDA96-9D94-4067-8A2D-995ED61AE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250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599B127-17F3-E121-C169-B9F3A2400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7B2F214-E9AD-37BF-9739-E8327C3FA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D44B5EB-429A-D608-7415-3A0E476C2C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4C92B-49A6-4531-B9DF-E1EB38245055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B3D906-E82F-8791-FC8A-969CF8D49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6EBF81-05BB-15FB-EC66-60C1CA489A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6441B-6771-4ABE-8265-D9ECCA7D83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0917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05B4D5-87B7-E5CA-4382-8E4356E71B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MaA</a:t>
            </a:r>
            <a:r>
              <a:rPr lang="fi-FI" dirty="0"/>
              <a:t> kertaus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05F9F0C-9870-74D2-01A8-BF5F284EC1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Maa9 Talousmatematiikka</a:t>
            </a:r>
          </a:p>
        </p:txBody>
      </p:sp>
    </p:spTree>
    <p:extLst>
      <p:ext uri="{BB962C8B-B14F-4D97-AF65-F5344CB8AC3E}">
        <p14:creationId xmlns:p14="http://schemas.microsoft.com/office/powerpoint/2010/main" val="153024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704634-7058-8B0F-3EF7-895E779F7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Kpl 16: Talousmatematiikka (Maa9)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3C79B6-F141-76CD-44A4-B71B9C5AA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Prosenttilaskut</a:t>
            </a:r>
          </a:p>
          <a:p>
            <a:r>
              <a:rPr lang="fi-FI" dirty="0"/>
              <a:t>Korkolaskut (korkokanta, nettokorko, korkokerroin, korkojakso, nimelliskorko, reaalikorko)</a:t>
            </a:r>
          </a:p>
          <a:p>
            <a:r>
              <a:rPr lang="fi-FI" dirty="0"/>
              <a:t>Lähdevero, korkotulon lähdevero</a:t>
            </a:r>
          </a:p>
          <a:p>
            <a:r>
              <a:rPr lang="fi-FI" dirty="0"/>
              <a:t>Osavuosikorko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Koron korko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611EB83F-17CC-B3FD-B035-A5FD2CAB3B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4430" y="3891597"/>
            <a:ext cx="4524375" cy="99060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693E83B0-4C8A-CBEB-7EE9-BBFF221A56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850" y="4945697"/>
            <a:ext cx="8982075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83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904F4C-1889-435A-5E9A-A33AC4B59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6315"/>
          </a:xfrm>
        </p:spPr>
        <p:txBody>
          <a:bodyPr/>
          <a:lstStyle/>
          <a:p>
            <a:r>
              <a:rPr lang="fi-FI" dirty="0"/>
              <a:t>Diskonttaus, arvon määritys aiemmin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58F6DF8-6F38-2C76-1347-B9F7A92D42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6005" y="1361440"/>
            <a:ext cx="9734550" cy="4276725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579C1939-E79D-29F9-D5B9-9923963129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4387" y="5426075"/>
            <a:ext cx="3248025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96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6BB6AD-5EC6-7DBD-ECFD-C40CEC26B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Lukujonot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FC30628-9D86-FFAB-D370-822278DA787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Aritmeettinen jono</a:t>
                </a:r>
              </a:p>
              <a:p>
                <a:pPr marL="0" indent="0">
                  <a:buNone/>
                </a:pPr>
                <a:r>
                  <a:rPr lang="fi-FI" b="0" dirty="0"/>
                  <a:t>	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fi-FI" dirty="0"/>
                  <a:t>s jäsen</a:t>
                </a:r>
              </a:p>
              <a:p>
                <a:pPr marL="0" indent="0">
                  <a:buNone/>
                </a:pPr>
                <a:r>
                  <a:rPr lang="fi-FI" dirty="0"/>
                  <a:t>	summa</a:t>
                </a:r>
              </a:p>
              <a:p>
                <a:pPr marL="0" indent="0">
                  <a:buNone/>
                </a:pPr>
                <a:endParaRPr lang="fi-FI" dirty="0"/>
              </a:p>
              <a:p>
                <a:r>
                  <a:rPr lang="fi-FI" dirty="0"/>
                  <a:t>Geometrinen jono</a:t>
                </a:r>
              </a:p>
              <a:p>
                <a:pPr marL="0" indent="0">
                  <a:buNone/>
                </a:pPr>
                <a:r>
                  <a:rPr lang="fi-FI" dirty="0"/>
                  <a:t>	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fi-FI" dirty="0"/>
                  <a:t>s jäsen</a:t>
                </a:r>
              </a:p>
              <a:p>
                <a:pPr marL="0" indent="0">
                  <a:buNone/>
                </a:pPr>
                <a:r>
                  <a:rPr lang="fi-FI" dirty="0"/>
                  <a:t>	summa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FC30628-9D86-FFAB-D370-822278DA78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C1EF532C-DD5C-56CB-5158-E3596E6832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4685" y="2319972"/>
            <a:ext cx="2571750" cy="409575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FFFBEF06-8BBF-751E-69AE-90B3AD7AE9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4685" y="2842896"/>
            <a:ext cx="1924050" cy="571500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A9894780-5A7F-F613-4B71-7FA6A2D18E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4685" y="4357529"/>
            <a:ext cx="1885950" cy="438150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10A31E27-0838-107F-0024-017B974156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94685" y="4930616"/>
            <a:ext cx="173355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871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0F6DCD-7AB6-5730-23BC-F9F3B3094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Lainat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4BE08BF-1215-4ED6-E520-B3946BD7AA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4880" y="3871108"/>
            <a:ext cx="8715375" cy="1285875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EE73CF4A-321F-76C9-D117-7F3D7F66BF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880" y="5242560"/>
            <a:ext cx="9477375" cy="542925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B0768AFE-8274-E50D-FB71-064F5B0B20B8}"/>
              </a:ext>
            </a:extLst>
          </p:cNvPr>
          <p:cNvSpPr txBox="1"/>
          <p:nvPr/>
        </p:nvSpPr>
        <p:spPr>
          <a:xfrm>
            <a:off x="944880" y="1442720"/>
            <a:ext cx="89814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u="sng" dirty="0"/>
              <a:t>Tasalyhennyslaina.</a:t>
            </a:r>
            <a:r>
              <a:rPr lang="fi-FI" sz="2400" dirty="0"/>
              <a:t> Lainaa lyhennetään aina saman verran + korko päälle</a:t>
            </a:r>
          </a:p>
          <a:p>
            <a:endParaRPr lang="fi-FI" sz="2400" dirty="0"/>
          </a:p>
          <a:p>
            <a:r>
              <a:rPr lang="fi-FI" sz="2400" b="1" u="sng" dirty="0"/>
              <a:t>Tasaerälaina.</a:t>
            </a:r>
            <a:r>
              <a:rPr lang="fi-FI" sz="2400" dirty="0"/>
              <a:t> Maksuerä on aina sama, alussa lyhennys pieni ja koron osuus suuri. Jos korko muuttuu, pitää laskea uusi maksuerä tai maksuaikataulu</a:t>
            </a:r>
          </a:p>
        </p:txBody>
      </p:sp>
    </p:spTree>
    <p:extLst>
      <p:ext uri="{BB962C8B-B14F-4D97-AF65-F5344CB8AC3E}">
        <p14:creationId xmlns:p14="http://schemas.microsoft.com/office/powerpoint/2010/main" val="29654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8C9F8B-7371-DE18-8201-3C17E4F13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32F086-5392-B802-CB9B-AE247D011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/>
              <a:t>Kpl </a:t>
            </a:r>
            <a:r>
              <a:rPr lang="fi-FI" b="1" dirty="0"/>
              <a:t>16, Talousmatematiikka: </a:t>
            </a:r>
          </a:p>
          <a:p>
            <a:pPr marL="0" indent="0">
              <a:buNone/>
            </a:pPr>
            <a:r>
              <a:rPr lang="fi-FI" dirty="0"/>
              <a:t>	Lämmittelysarja, 1,2,3,4,6,7,9,10</a:t>
            </a:r>
          </a:p>
        </p:txBody>
      </p:sp>
    </p:spTree>
    <p:extLst>
      <p:ext uri="{BB962C8B-B14F-4D97-AF65-F5344CB8AC3E}">
        <p14:creationId xmlns:p14="http://schemas.microsoft.com/office/powerpoint/2010/main" val="1414296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103</Words>
  <Application>Microsoft Office PowerPoint</Application>
  <PresentationFormat>Laajakuva</PresentationFormat>
  <Paragraphs>25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Office-teema</vt:lpstr>
      <vt:lpstr>MaA kertaus</vt:lpstr>
      <vt:lpstr>Kpl 16: Talousmatematiikka (Maa9)</vt:lpstr>
      <vt:lpstr>Diskonttaus, arvon määritys aiemmin</vt:lpstr>
      <vt:lpstr>Lukujonot</vt:lpstr>
      <vt:lpstr>Lainat</vt:lpstr>
      <vt:lpstr>Tehtävät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 kertaus</dc:title>
  <dc:creator>Pynnönen Antti Ilari</dc:creator>
  <cp:lastModifiedBy>Pynnönen Antti Ilari</cp:lastModifiedBy>
  <cp:revision>5</cp:revision>
  <dcterms:created xsi:type="dcterms:W3CDTF">2024-01-21T10:00:49Z</dcterms:created>
  <dcterms:modified xsi:type="dcterms:W3CDTF">2026-01-20T18:24:52Z</dcterms:modified>
</cp:coreProperties>
</file>