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C7AD01-0698-F26A-6CFE-D932A3FBA9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DDDBE08-D82F-CC95-7AD8-7ADB8B018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91D77B-D78B-E327-BBDF-6FEE8570F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D88FAE-789D-BC4D-EBAF-3B57B2914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CECB4B-023D-3780-91F3-E33E63EEF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601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1BF5BE-1C07-9E18-3AB0-B1BFA2EBE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D39D8A9-D4D2-65FB-F98B-7B35F9C31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83D256A-B1B5-6066-5D42-20D078E20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BC8A32-67FA-CC0B-25CC-F3FC350F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BE70092-BA91-8D10-9023-D745DED08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086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8A784E8-97CB-CC12-5CCA-6B65B9121E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A72AB43-06CB-E8AB-691B-C7474B1FC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3411FC-524E-17FD-A7BC-8E7C0A6A3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9139193-CAB9-08FB-AC96-D4E216E1A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C37A407-6340-5E69-C904-8B893EE0B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2310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63B72C-DBB2-9E2C-4EB8-24E2E5AAD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E22072-6EAF-CD38-00C5-7D47EBBC1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0859874-1E34-9D1F-8FB3-5F4C0B68E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D5EC1DE-22FA-3DD0-AEAB-9393792A7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21501A-B9A4-9F90-299A-EA8232C62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0181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D49956-26F5-53F0-72E5-2B9B46918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1C140D2-AE42-0FFF-7966-645E0D40C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1DEFC6B-5988-E652-A62F-4E6BADD7B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23EE7C-2C70-54A8-60FF-DA9E35CF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A05B11-438F-CD3D-E7F9-8015D84B1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959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2BC244-1E18-7551-426C-E6597572C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EB92A2-1388-9284-BE10-565FA63681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97FB59D-B275-0F2E-06E6-76C51C739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6F186EC-2E53-3944-ABB2-027AB4E2C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62B4203-0E8C-1B5F-9371-D44BFDF43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49B6FA5-64BF-EC77-BC92-87686CDA9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13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301557-0772-F2DB-0F46-F638A1CEA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36D165-D6B7-6A4E-20A7-65A25D0D0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9F1DE9D-E58C-7CA3-8FEB-1BB352E17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AA78E6A-A730-1F7A-5AF8-4BBF719CA7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A30BE72-1D34-E499-0650-E5F5417492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758FD9A-78C6-0B9A-D15C-D3CE9D783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5F10668-9639-C552-11C6-3C08663E5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E779337-C0F1-A1E4-70DF-401EE4465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0080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68E31A-D259-A0E6-0B1A-02D35BE67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2553034-E061-5FF8-B86E-F66BE3EA0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9B7104A-5788-9A52-05DF-D22E57B45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AAE9FA9-06D5-5247-4F6D-7BAA5099C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0467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D6BAB27-6C41-1DC2-188C-D3D4D89C8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0FD2CE0-5EA4-59BA-F2A9-83CB6912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0EAD7FE-B683-4C7D-9FB8-55F0C5CAC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8435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4C417D-BFDC-A1B7-B116-5F13CA93B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645591-3CA5-43C4-F081-538F06078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305D8B5-6A99-ACCD-4864-CD622B7321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C72966E-09F0-6DBE-24D3-1FEF38516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42E1130-786E-490A-EDA4-FE955F9FC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EABD56E-E2A2-1073-223C-9BB496466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375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C95318-AC8B-212C-6E44-0AFE10163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CFD29EE-9CCD-AEF5-35CE-D013FAAB23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DD025A0-E683-2A31-DA0F-7BF914BEFD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77DE95B-1D51-4FF4-71E6-3BE1D3AA0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C018-FAD4-447D-BD63-9003C7B38263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0173ECC-553B-84C0-9C7F-95D0E40B2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2A5E3A4-9084-994E-C811-76468F495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452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2C84082-EDED-CA4F-9023-5338C7523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CA3003F-EDC0-D3DC-4BC2-2A5DC10CA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A1D4E7C-5A4E-0E7D-289F-FE35CA2C0B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2C018-FAD4-447D-BD63-9003C7B38263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9C47DAD-33D2-EFB6-112A-5D829AD15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3BB08B-80A1-D2BD-A856-562560084F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1CEF5-1B89-48D4-87EF-1937F02964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4481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aava.mafynetti.fi/" TargetMode="External"/><Relationship Id="rId2" Type="http://schemas.openxmlformats.org/officeDocument/2006/relationships/hyperlink" Target="https://yle.fi/a/20-1000681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D3C568-3302-6E16-FA1B-30CD220CE0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MAA 13: Kertaus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7454F0A-D2C9-68A9-85D5-098CBED3A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2024-25</a:t>
            </a:r>
          </a:p>
        </p:txBody>
      </p:sp>
    </p:spTree>
    <p:extLst>
      <p:ext uri="{BB962C8B-B14F-4D97-AF65-F5344CB8AC3E}">
        <p14:creationId xmlns:p14="http://schemas.microsoft.com/office/powerpoint/2010/main" val="208005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9D55FC-8DCB-1676-477B-ADD72AD3B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/>
              <a:t>Opiskelusta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70E3BD-6037-F47F-96A6-7B85825E7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i-FI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27.11.24 – 22.1.25 missä 17 oppituntia</a:t>
            </a:r>
          </a:p>
          <a:p>
            <a:pPr algn="l"/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Kirja: YO-kertaus Moodi (sähköinen oppikirja). </a:t>
            </a:r>
            <a:r>
              <a:rPr lang="fi-FI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Avain: KL5Z</a:t>
            </a:r>
          </a:p>
          <a:p>
            <a:pPr algn="l"/>
            <a:r>
              <a:rPr lang="fi-FI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(muut kirjat?)</a:t>
            </a:r>
          </a:p>
          <a:p>
            <a:pPr algn="l"/>
            <a:endParaRPr lang="fi-FI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paljon laskuja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Tunnilla käydään lyhyesti kerrattava asia. Lue esimerkkejä ja määritelmiä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Tee paljon tehtäviä, älä tyydy vähään sillä harjoittelu on sinua itseäsi varten. Kotitehtäviä!!!!!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Tehtävien läpikäyntiin ei jätetä paljoa aikaa, itsenäinen tarkistus. KYSY!!!!!!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käytä apuna kurssikirjoja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Kurssilla ei ehditä kerrata kaikkea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333333"/>
                </a:solidFill>
                <a:latin typeface="Open Sans" panose="020B0606030504020204" pitchFamily="34" charset="0"/>
              </a:rPr>
              <a:t>Tarvittaessa laskinten ja ohjelmistojen ohjeita (kirjassa liuta)</a:t>
            </a:r>
            <a:endParaRPr lang="fi-FI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0478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AF583B-3C58-1F5C-A1AC-D9D6CB434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1500"/>
            <a:ext cx="10515600" cy="5605463"/>
          </a:xfrm>
        </p:spPr>
        <p:txBody>
          <a:bodyPr>
            <a:normAutofit fontScale="925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Kurssikoe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koe 6h, toimitaan kuin YO-kokeessakin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läsnäolo vähintään 3h (mahdollisesti eväitä)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kaksiosainen, A osio ilman laskinta, B1 ja B2 –osiot laskimen kanssa. Tehtäviä 4+5+4 joista tehdään 4+3+3.</a:t>
            </a:r>
            <a:endParaRPr lang="fi-FI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pPr marL="285750" indent="-285750"/>
            <a:endParaRPr lang="fi-FI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marL="285750" indent="-285750"/>
            <a:r>
              <a:rPr lang="fi-FI" dirty="0">
                <a:solidFill>
                  <a:srgbClr val="333333"/>
                </a:solidFill>
                <a:latin typeface="Open Sans" panose="020B0606030504020204" pitchFamily="34" charset="0"/>
              </a:rPr>
              <a:t>Kurssin arviointi</a:t>
            </a:r>
          </a:p>
          <a:p>
            <a:pPr marL="742950" lvl="1" indent="-285750"/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Läsnäolo</a:t>
            </a:r>
          </a:p>
          <a:p>
            <a:pPr marL="742950" lvl="1" indent="-285750"/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Tehtävät</a:t>
            </a:r>
          </a:p>
          <a:p>
            <a:pPr marL="742950" lvl="1" indent="-285750"/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Koe hyväksytysti (uusinta tai korvaavat oppitunnit)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fi-FI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Tentit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Valmistautumista 3.2.-9.3.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viikoilla 10 (</a:t>
            </a:r>
            <a:r>
              <a:rPr lang="fi-FI" dirty="0">
                <a:solidFill>
                  <a:srgbClr val="333333"/>
                </a:solidFill>
                <a:latin typeface="Open Sans" panose="020B0606030504020204" pitchFamily="34" charset="0"/>
              </a:rPr>
              <a:t>3</a:t>
            </a: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.3.-7.3.)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kysymyksiä, kertaamista, huomioita...</a:t>
            </a:r>
          </a:p>
        </p:txBody>
      </p:sp>
    </p:spTree>
    <p:extLst>
      <p:ext uri="{BB962C8B-B14F-4D97-AF65-F5344CB8AC3E}">
        <p14:creationId xmlns:p14="http://schemas.microsoft.com/office/powerpoint/2010/main" val="1899180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iruutu 6">
            <a:extLst>
              <a:ext uri="{FF2B5EF4-FFF2-40B4-BE49-F238E27FC236}">
                <a16:creationId xmlns:a16="http://schemas.microsoft.com/office/drawing/2014/main" id="{ED3AC891-8F80-2A28-1B8A-6EC393C85CEF}"/>
              </a:ext>
            </a:extLst>
          </p:cNvPr>
          <p:cNvSpPr txBox="1"/>
          <p:nvPr/>
        </p:nvSpPr>
        <p:spPr>
          <a:xfrm>
            <a:off x="394844" y="485279"/>
            <a:ext cx="921588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Matikan yo koe ke 19.3.2025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FC7BBA91-94C4-4A2C-8A15-E33B2CC3CD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844" y="1252330"/>
            <a:ext cx="11462796" cy="4999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206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A3767B-1990-76CD-ADA4-433329846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Oppikirjasta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5AE10E-B52D-CFCA-3116-DEB0A3576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622483"/>
          </a:xfrm>
        </p:spPr>
        <p:txBody>
          <a:bodyPr/>
          <a:lstStyle/>
          <a:p>
            <a:r>
              <a:rPr lang="fi-FI" dirty="0"/>
              <a:t>Pakolliset kurssit </a:t>
            </a:r>
            <a:r>
              <a:rPr lang="fi-FI" dirty="0" err="1"/>
              <a:t>MaY</a:t>
            </a:r>
            <a:r>
              <a:rPr lang="fi-FI" dirty="0"/>
              <a:t> – Maa 9 kappaleet 1-16</a:t>
            </a:r>
          </a:p>
          <a:p>
            <a:r>
              <a:rPr lang="fi-FI" dirty="0"/>
              <a:t>Syventävät Maa 10 – Maa 12 kappaleet 17-19</a:t>
            </a:r>
          </a:p>
          <a:p>
            <a:r>
              <a:rPr lang="fi-FI" dirty="0"/>
              <a:t>Riittävä määrä perustehtäviä (A) antaa pohjat myös syventäviin tehtäviin (B)</a:t>
            </a:r>
          </a:p>
          <a:p>
            <a:endParaRPr lang="fi-FI" dirty="0"/>
          </a:p>
          <a:p>
            <a:r>
              <a:rPr lang="fi-FI" dirty="0"/>
              <a:t>Lämmittelyt</a:t>
            </a:r>
          </a:p>
          <a:p>
            <a:r>
              <a:rPr lang="fi-FI" dirty="0"/>
              <a:t>Perusasiat</a:t>
            </a:r>
          </a:p>
          <a:p>
            <a:r>
              <a:rPr lang="fi-FI" dirty="0"/>
              <a:t>syventävät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702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E87BCC-7FB7-1F27-93C4-F6708F556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Lue tehtävät huolella, käytä suttupaperia</a:t>
            </a:r>
          </a:p>
          <a:p>
            <a:r>
              <a:rPr lang="fi-FI" dirty="0"/>
              <a:t>Piirrä kuva geometrisissa tehtävissä</a:t>
            </a:r>
          </a:p>
          <a:p>
            <a:r>
              <a:rPr lang="fi-FI" dirty="0"/>
              <a:t>Käytä tarkkoja arvoja kun niitä tarvitaan, likiarvoja vain kun kyseessä soveltava tehtävä (yksiköt)</a:t>
            </a:r>
          </a:p>
          <a:p>
            <a:r>
              <a:rPr lang="fi-FI" dirty="0"/>
              <a:t>Anna erillinen vastaus!!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497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280427-4175-7348-0A40-76D4C6A3D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2AFC0C-5DFD-CA1A-5A8B-0C35780E7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Tehdään </a:t>
            </a:r>
            <a:r>
              <a:rPr lang="fi-FI" dirty="0">
                <a:hlinkClick r:id="rId2"/>
              </a:rPr>
              <a:t>S2024</a:t>
            </a:r>
            <a:r>
              <a:rPr lang="fi-FI" dirty="0"/>
              <a:t> kokeen A-osaa (https://yle.fi/a/20-10006815)</a:t>
            </a:r>
          </a:p>
          <a:p>
            <a:r>
              <a:rPr lang="fi-FI" dirty="0"/>
              <a:t>Voit tehdä tehtävät </a:t>
            </a:r>
            <a:r>
              <a:rPr lang="fi-FI" dirty="0" err="1"/>
              <a:t>MaFyn</a:t>
            </a:r>
            <a:r>
              <a:rPr lang="fi-FI" dirty="0"/>
              <a:t> </a:t>
            </a:r>
            <a:r>
              <a:rPr lang="fi-FI" dirty="0">
                <a:hlinkClick r:id="rId3"/>
              </a:rPr>
              <a:t>kaavaeditorilla</a:t>
            </a:r>
            <a:r>
              <a:rPr lang="fi-FI" dirty="0"/>
              <a:t> ja tallentaa ratkaisut koneellesi</a:t>
            </a:r>
          </a:p>
        </p:txBody>
      </p:sp>
    </p:spTree>
    <p:extLst>
      <p:ext uri="{BB962C8B-B14F-4D97-AF65-F5344CB8AC3E}">
        <p14:creationId xmlns:p14="http://schemas.microsoft.com/office/powerpoint/2010/main" val="3456402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245</Words>
  <Application>Microsoft Office PowerPoint</Application>
  <PresentationFormat>Laajakuva</PresentationFormat>
  <Paragraphs>46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Office-teema</vt:lpstr>
      <vt:lpstr>MAA 13: Kertaus</vt:lpstr>
      <vt:lpstr>Opiskelusta</vt:lpstr>
      <vt:lpstr>PowerPoint-esitys</vt:lpstr>
      <vt:lpstr>PowerPoint-esitys</vt:lpstr>
      <vt:lpstr>Oppikirjasta</vt:lpstr>
      <vt:lpstr>PowerPoint-esitys</vt:lpstr>
      <vt:lpstr>Tehtävät: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 13: Kertaus</dc:title>
  <dc:creator>Pynnönen Antti Ilari</dc:creator>
  <cp:lastModifiedBy>Pynnönen Antti Ilari</cp:lastModifiedBy>
  <cp:revision>4</cp:revision>
  <dcterms:created xsi:type="dcterms:W3CDTF">2023-11-27T14:01:10Z</dcterms:created>
  <dcterms:modified xsi:type="dcterms:W3CDTF">2024-11-26T16:41:43Z</dcterms:modified>
</cp:coreProperties>
</file>