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8307D-0DBD-FF49-D613-654033247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DDF60E8-732E-E307-DCA9-743C699F8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FACE01-4B6F-ABD1-076F-1448E528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FA3388-51DC-7182-1E1B-58D3B1C1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0798D9-3765-AAE5-2D74-0A9C5381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40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1B62E7-B4EE-C202-9BC0-2CF470AF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113814B-E6FE-EF5B-313F-FBA642B96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DB5796-DD60-8646-334B-FC9C5B43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FA33EB-1DDE-0082-7EDE-0B5FE79C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04B433-E3EA-8C1D-6F10-A0AAB1FD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41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A403203-835E-FD14-FA1C-57C2DE5D7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B6D5C3C-A2F8-935B-953B-E5CF2DA6D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E76651-5A32-C3F8-8E90-BA9DCA9D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868952-61D3-35B2-A6E1-FB401F66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83C3FA-343C-B96B-98F2-B23E0EE5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3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4CFEF-D77D-8B90-6B90-BC09F538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6ED7D7-47B1-AA29-3B75-F1099C41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D9BF36-FC6B-BA44-0DAC-D6EBA46F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A0DFE1-2EA1-5039-7311-86438418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C3FF6-822A-A6D5-2CD7-38708D31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24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CE665E-02B9-A09A-0716-DA2725BE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F8E8BD-8E05-28BE-3B7A-628FE9300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BFF958-86E0-2104-B95C-7C9EB7FE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B96C99-3BDA-5327-B39C-8FF83C71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FCB5F6-B065-7710-2FA2-24F30D35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C1C381-23BE-787B-5DD9-46B89C22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C34DFE-188E-4464-6919-BBD6F3A62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3781C0E-DF4F-C2D1-B7E0-E74912F7E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E69E22-5944-12D0-70D2-6A1BC07B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D1BD07-3904-64B4-0F0B-9FF9CE7A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354D53-650C-EE16-0791-D5D9A153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52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35B741-3660-BC1C-8217-D3AA6194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BACADE-C2BA-0D57-A2CA-DD4723F44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247BB7-BF8B-E80E-079F-AF2380C29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9269CDC-86AA-CE7B-941C-094B2F3F2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391BCFD-5241-2DBF-5B4F-DF42AD90C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3D2E203-CEB4-30E1-E362-6C8EB815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742894A-9ECB-4579-4D2E-7A226D8B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2862995-7501-99BF-8808-3ED495D6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620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D2B8EA-4307-28FD-E8B4-7F627845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E640AE-8A18-88A7-0DB7-8B25F723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57EA0C-F1EE-F090-9610-67313377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E994BA1-77AC-63F8-FEAA-D1E80E92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36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20B401-87CF-0EE3-A4E2-8070BDD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F1BFD39-A7B2-DDE3-45CB-78D347B7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757340-A9FC-E7AD-E9E8-001C58B6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52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4F4764-A2D4-7E50-12ED-AE0F7819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9E72A9-101F-CD7B-340B-6DE435EF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72D63F-0AEE-0804-58F5-37A88A958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A73E47-4FE8-BDBF-DA6E-749A3E00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F89953-E2E4-FC97-73B6-6FC9BC41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F2B1D5-95EA-1472-92BB-10FC2F0C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10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183A35-AAB0-E614-5A4F-237A0DD2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214EC6D-C97E-84F4-7467-A38E5C458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8351C1B-4A0C-FF64-3F6C-0057E4B6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92FB71-8BB4-0233-4897-545F94BA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B8A88F-E407-5500-9268-4B34A826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5DE182-9DB8-8C60-3157-FAA1C797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9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FBB9F7-9271-B4AF-709A-8A91FC34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EFD4D3-0DC2-2DC2-C58B-2BC459DD9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933CC3-6C18-D0D8-13B6-90CD66AC1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68DC3-A642-4449-A762-32442E8E33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76262A-A65B-D2AA-507B-F0CB5CC8D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B47C20-8E1D-DF49-3686-93BF764B1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69D1B6-43CC-451C-AD36-7757A89A17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6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90B8A7-B99D-9CBF-171C-161A64E56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3894"/>
          </a:xfrm>
        </p:spPr>
        <p:txBody>
          <a:bodyPr/>
          <a:lstStyle/>
          <a:p>
            <a:r>
              <a:rPr lang="fi-FI" dirty="0"/>
              <a:t>Välipalaute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C1C1B30-3C64-D4D2-BEF2-9DA8A415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50" y="2552561"/>
            <a:ext cx="8731699" cy="2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779F88-7342-CFC9-CC48-481C0886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 19.12.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487C38-A69C-0779-7D9E-60EB36D2B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Joululomat alkaa ja pieni lepo on paikallaan ennen kevään urakointia. Pientä ohjeistusta lomalle ja tulevalle tammikuulle.</a:t>
            </a:r>
            <a:br>
              <a:rPr lang="fi-FI" dirty="0"/>
            </a:br>
            <a:endParaRPr lang="fi-FI" dirty="0"/>
          </a:p>
          <a:p>
            <a:r>
              <a:rPr lang="fi-FI" dirty="0"/>
              <a:t>Käyty </a:t>
            </a:r>
            <a:r>
              <a:rPr lang="fi-FI" dirty="0" err="1"/>
              <a:t>MaY</a:t>
            </a:r>
            <a:r>
              <a:rPr lang="fi-FI" dirty="0"/>
              <a:t> – </a:t>
            </a:r>
            <a:r>
              <a:rPr lang="fi-FI" dirty="0" err="1"/>
              <a:t>MaB</a:t>
            </a:r>
            <a:r>
              <a:rPr lang="fi-FI" dirty="0"/>
              <a:t> 4</a:t>
            </a:r>
          </a:p>
          <a:p>
            <a:r>
              <a:rPr lang="fi-FI" dirty="0"/>
              <a:t>Tammikuussa Maa 5 - Maa 6/7</a:t>
            </a:r>
          </a:p>
          <a:p>
            <a:r>
              <a:rPr lang="fi-FI" dirty="0"/>
              <a:t>Syventäviä </a:t>
            </a:r>
            <a:r>
              <a:rPr lang="fi-FI" dirty="0" err="1"/>
              <a:t>MaB</a:t>
            </a:r>
            <a:r>
              <a:rPr lang="fi-FI" dirty="0"/>
              <a:t> 8 – </a:t>
            </a:r>
            <a:r>
              <a:rPr lang="fi-FI" dirty="0" err="1"/>
              <a:t>MaB</a:t>
            </a:r>
            <a:r>
              <a:rPr lang="fi-FI" dirty="0"/>
              <a:t> 9</a:t>
            </a:r>
          </a:p>
          <a:p>
            <a:r>
              <a:rPr lang="fi-FI" dirty="0"/>
              <a:t>Tee lukusuunnitelma keväälle (</a:t>
            </a:r>
            <a:r>
              <a:rPr lang="fi-FI" dirty="0" err="1"/>
              <a:t>MaY</a:t>
            </a:r>
            <a:r>
              <a:rPr lang="fi-FI" dirty="0"/>
              <a:t>, MaB2-MaB7 +MaB8-9)</a:t>
            </a:r>
            <a:br>
              <a:rPr lang="fi-FI" dirty="0"/>
            </a:br>
            <a:r>
              <a:rPr lang="fi-FI" dirty="0"/>
              <a:t>Laske lomallakin</a:t>
            </a:r>
          </a:p>
        </p:txBody>
      </p:sp>
    </p:spTree>
    <p:extLst>
      <p:ext uri="{BB962C8B-B14F-4D97-AF65-F5344CB8AC3E}">
        <p14:creationId xmlns:p14="http://schemas.microsoft.com/office/powerpoint/2010/main" val="701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25AADB-7918-F384-7484-1FC786C5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Harjoittelusta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4FC4D7-CB09-8F37-6AA6-B02B6D25D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Lukiossa kursseja käyty 6kpl, noin 108h.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dirty="0"/>
              <a:t> Kertaustunteja 18 kpl, eli joka oppitunnilla kerrataan 2vk asiat.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dirty="0"/>
              <a:t> Joka tunti tehtäviä pitäisi tehdä  15 – 20 kpl</a:t>
            </a:r>
          </a:p>
          <a:p>
            <a:endParaRPr lang="fi-FI" dirty="0"/>
          </a:p>
          <a:p>
            <a:r>
              <a:rPr lang="fi-FI" dirty="0"/>
              <a:t>Paljon laskuja. </a:t>
            </a:r>
          </a:p>
          <a:p>
            <a:pPr lvl="1"/>
            <a:r>
              <a:rPr lang="fi-FI" dirty="0"/>
              <a:t>Saatte/kertaatte laskusääntöjä</a:t>
            </a:r>
          </a:p>
          <a:p>
            <a:pPr lvl="1"/>
            <a:r>
              <a:rPr lang="fi-FI" dirty="0"/>
              <a:t>Työkaluja tehtävien ratkaisemiseen</a:t>
            </a:r>
          </a:p>
          <a:p>
            <a:pPr lvl="1"/>
            <a:r>
              <a:rPr lang="fi-FI" dirty="0"/>
              <a:t>Laskut tuo esiin puutteet ja kertaustarpeet</a:t>
            </a:r>
          </a:p>
          <a:p>
            <a:r>
              <a:rPr lang="fi-FI" dirty="0"/>
              <a:t>Myös kappaleiden ja vihkomuistiinpanojen lukemista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D3ED73-230D-07AB-DD51-676DDB8B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u="sng" dirty="0"/>
              <a:t>Tammikuun suunnitelmaa (7h)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BCF098-5F17-DB08-71FC-1C56F509A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Tilastot ja todennäköisyys 2h</a:t>
            </a:r>
          </a:p>
          <a:p>
            <a:r>
              <a:rPr lang="fi-FI" dirty="0"/>
              <a:t>Talousmatematiikka 2h</a:t>
            </a:r>
          </a:p>
          <a:p>
            <a:r>
              <a:rPr lang="fi-FI" dirty="0"/>
              <a:t>Syventävät kurssit/täydentäviä 3h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u="sng" dirty="0"/>
              <a:t>Kevään ohjelmaa; tentit, kirjoitukset, ym.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23.1.-2.2. Koeviikko. Matikan </a:t>
            </a:r>
            <a:r>
              <a:rPr lang="fi-FI" dirty="0" err="1"/>
              <a:t>preli</a:t>
            </a:r>
            <a:br>
              <a:rPr lang="fi-FI" dirty="0"/>
            </a:br>
            <a:r>
              <a:rPr lang="fi-FI" dirty="0"/>
              <a:t>2.-6.3. Suulliset tentit</a:t>
            </a:r>
            <a:br>
              <a:rPr lang="fi-FI" dirty="0"/>
            </a:br>
            <a:r>
              <a:rPr lang="fi-FI" dirty="0"/>
              <a:t>18.3. Matikan yo</a:t>
            </a:r>
          </a:p>
        </p:txBody>
      </p:sp>
    </p:spTree>
    <p:extLst>
      <p:ext uri="{BB962C8B-B14F-4D97-AF65-F5344CB8AC3E}">
        <p14:creationId xmlns:p14="http://schemas.microsoft.com/office/powerpoint/2010/main" val="5792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8B12EB-7F9A-6CA0-5A7B-597BF71C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Laskuja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279EE6-8A02-D1CB-4248-0105C8ED1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0F1C3D1-44AD-CD41-08B0-7CDA6063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8" y="1904999"/>
            <a:ext cx="11760804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5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152</Words>
  <Application>Microsoft Office PowerPoint</Application>
  <PresentationFormat>Laajakuva</PresentationFormat>
  <Paragraphs>25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Symbol</vt:lpstr>
      <vt:lpstr>Office-teema</vt:lpstr>
      <vt:lpstr>Välipalaute</vt:lpstr>
      <vt:lpstr>Pe 19.12.</vt:lpstr>
      <vt:lpstr>Harjoittelusta</vt:lpstr>
      <vt:lpstr>Tammikuun suunnitelmaa (7h)</vt:lpstr>
      <vt:lpstr>Laskuja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Pynnönen Antti Ilari</dc:creator>
  <cp:lastModifiedBy>Pynnönen Antti Ilari</cp:lastModifiedBy>
  <cp:revision>1</cp:revision>
  <dcterms:created xsi:type="dcterms:W3CDTF">2025-12-18T15:08:41Z</dcterms:created>
  <dcterms:modified xsi:type="dcterms:W3CDTF">2025-12-18T15:25:58Z</dcterms:modified>
</cp:coreProperties>
</file>