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0DFAD3-1DA8-0DF2-1975-A73EBF1AE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3E779C1-EFF7-1B90-CA7B-F600253BF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C0A88E-4604-2E71-ADF4-4B1E5A810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08BD80-8533-A0DA-B7D0-B3494F1C2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1FB1FB-EED0-30E9-7271-29D8B63B9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599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B34528-4601-294B-871B-3360DA52C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F15C38F-B394-8374-B6ED-3A3D36E50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C4AD3A-E92C-3B00-427A-3E73F048F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0204AB-55EE-5BA4-2416-F9D1FC943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E4F210-B431-0654-A54C-9F9C9669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23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724B991-ACCA-39F4-658A-243F0EC146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51B50B9-B5B4-01A2-8CEB-2D1AA45D1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070AA5-09AB-D937-BC74-2518B3E1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ECE383-141F-9EF3-2CEF-E2C06C995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D4060C-53AC-03A6-3EA2-9603D9540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663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54C402-EF2E-A6C3-D627-1446743F9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18E4D5-6E5F-FAF9-2CE8-ABA03645E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3B65A7-DA9C-9585-7190-A05BE164E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AF3060-B31C-06A8-CF67-294E5A7E9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A15286-C73C-9F68-404D-8E07A1BD6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567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015087-F737-474B-8E0E-1B24FAD21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445048A-895F-12E1-3A64-F1611829B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8C3098-CB49-4B59-AF4A-6079115D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136CA4-6956-DE3D-7389-B8FAE95DE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FC27FF-C011-60C0-BB04-5C1BDB8E1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315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E3BA25-1924-84FA-1FB7-B8FFB179C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9EDCDC-1A0B-BED8-5059-41A6A863ED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426FB64-3D03-CDB7-8E07-98EA65778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9C079ED-34EF-A859-13C4-C033BFF4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5FBF47E-3FD0-8989-7F60-BAC75B009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4C22DEF-D353-7B80-50D7-03A5C7E2F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161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722D29-CBB9-38E3-0DEE-AA86588EE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4A4E325-40F4-78E1-3682-57F73B816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93CFCD4-6178-0CA1-2D4D-40FDB4C92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6618CD6-425E-4981-A042-7F48EA628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2DBA407-FA60-8AC2-4DBF-7A4009FE8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5262C63-1EE6-ABD2-AD7F-3D263C50D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E7652D9-7D62-612A-9A98-EC8BE82BA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283FA09-32F6-8F60-50C7-BFBC3C4BD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185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4D108A-0FE8-7510-7390-96FEC170B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29977B2-54F1-8762-78F3-E7243EC4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675329-BE5B-4744-DEFD-68F7707CA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C5C416-E086-9D80-4502-86F1BCDE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1273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0CD778B-7616-A6E4-23E5-AFC12E251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1AFBD99-C5DB-78F9-3EF8-5C4B9C6A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5365E98-646C-EB07-0A68-4E4B11333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90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58BD8A-5A65-B200-D605-E341C207A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754517-DB3C-D1BE-6157-A14DD22B3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EFF3500-A538-C5F6-0DA9-BAA340A4D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30F4FD-C4AD-1231-4A9B-EFE812214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DEC11E6-355F-87CF-9059-DBCEDBA0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95BB33-CA28-8F29-8EDC-4BC2F9291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443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B80CC7-707C-C622-E576-B7F2ABE1C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490C7A7-617D-A3B3-6602-EEAEB7470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F08A70-7DE1-74B2-1051-30DDD290E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2552A45-946D-DA1A-E3B4-EBB35BE0E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7D6A7EF-24BA-F1D5-1C49-5BE52858F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077AB1-30F9-F89C-CA23-6DB692E20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443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D337246-28AE-4ACC-8CBE-2559CE702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A575EB2-D54A-3B51-43B2-72D0C9D50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1E22B6-941D-EB26-DE1F-B494D88F6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BCB6FA-CFB1-4A2A-9FF5-4B57C4B7CA3E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9A940B-BB42-315A-04C6-90759D7D48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51EC0E-BFBF-F8C2-3E97-6930763B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B63B20-C063-4AB0-BB7F-714ADE4FDF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882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D4E17A1-4130-0EAD-BBF0-2DACD7087EF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1364" r="20414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68017C4-ABCB-D99E-8406-9FF17443E7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Eksponenttiaalinen</a:t>
            </a:r>
            <a:br>
              <a:rPr lang="fi-FI">
                <a:solidFill>
                  <a:srgbClr val="FFFFFF"/>
                </a:solidFill>
              </a:rPr>
            </a:br>
            <a:r>
              <a:rPr lang="fi-FI">
                <a:solidFill>
                  <a:srgbClr val="FFFFFF"/>
                </a:solidFill>
              </a:rPr>
              <a:t>malli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6A33DF4-486C-CE98-9EA9-4DC58D8E3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MaB 4</a:t>
            </a:r>
          </a:p>
        </p:txBody>
      </p:sp>
    </p:spTree>
    <p:extLst>
      <p:ext uri="{BB962C8B-B14F-4D97-AF65-F5344CB8AC3E}">
        <p14:creationId xmlns:p14="http://schemas.microsoft.com/office/powerpoint/2010/main" val="3829683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E455AE-44D7-7E83-02B3-41A5843AB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Eksponenttiyhtälö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1297969-E7CF-F3CE-1DC1-4BC8D04261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b="1" dirty="0"/>
                  <a:t>Ilman laskinta</a:t>
                </a:r>
                <a:endParaRPr lang="fi-FI" dirty="0"/>
              </a:p>
              <a:p>
                <a:r>
                  <a:rPr lang="fi-FI" dirty="0"/>
                  <a:t>Sama kantaluku</a:t>
                </a:r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fi-FI" b="0" dirty="0"/>
              </a:p>
              <a:p>
                <a:pPr marL="0" indent="0">
                  <a:buNone/>
                </a:pPr>
                <a:r>
                  <a:rPr lang="fi-FI" dirty="0"/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fi-FI" b="0" dirty="0"/>
              </a:p>
              <a:p>
                <a:pPr marL="0" indent="0">
                  <a:buNone/>
                </a:pPr>
                <a:r>
                  <a:rPr lang="fi-FI" dirty="0"/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=27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1297969-E7CF-F3CE-1DC1-4BC8D04261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F508FAE0-AEF0-31D8-8E19-CF570285FF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013" y="1825624"/>
            <a:ext cx="2065682" cy="1995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82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52EB36-51CE-09FA-A4A4-9B03DECA1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Eksponenttiaalinen</a:t>
            </a:r>
            <a:r>
              <a:rPr lang="fi-FI" dirty="0"/>
              <a:t> muutos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E69FFB3-B2AB-D088-F44F-F535A7A237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9571"/>
                <a:ext cx="10515600" cy="4707392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E69FFB3-B2AB-D088-F44F-F535A7A237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9571"/>
                <a:ext cx="10515600" cy="4707392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65732329-EA52-B6D6-A8F4-C4DDDAA4BB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0714" y="3267004"/>
            <a:ext cx="2431802" cy="242622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6A01AE3A-D294-D0D2-9490-332F47A8F5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0714" y="2452420"/>
            <a:ext cx="1818250" cy="50849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AB479CF5-23BF-BF7C-04B9-22C00B4C1B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0223" y="3267004"/>
            <a:ext cx="2049586" cy="2339139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F3C9CDA9-4A29-92AD-825B-38F525493B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3802" y="2582354"/>
            <a:ext cx="1014542" cy="37856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kstiruutu 11">
                <a:extLst>
                  <a:ext uri="{FF2B5EF4-FFF2-40B4-BE49-F238E27FC236}">
                    <a16:creationId xmlns:a16="http://schemas.microsoft.com/office/drawing/2014/main" id="{A3AFB8B1-9A6E-7F40-5212-F1D71809130F}"/>
                  </a:ext>
                </a:extLst>
              </p:cNvPr>
              <p:cNvSpPr txBox="1"/>
              <p:nvPr/>
            </p:nvSpPr>
            <p:spPr>
              <a:xfrm>
                <a:off x="455314" y="5972069"/>
                <a:ext cx="5782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400" b="1" dirty="0"/>
                  <a:t>Neperin luku: </a:t>
                </a:r>
                <a14:m>
                  <m:oMath xmlns:m="http://schemas.openxmlformats.org/officeDocument/2006/math"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𝒆</m:t>
                    </m:r>
                    <m:r>
                      <a:rPr lang="fi-FI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fi-FI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fi-FI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fi-FI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𝟕𝟏𝟖</m:t>
                    </m:r>
                  </m:oMath>
                </a14:m>
                <a:endParaRPr lang="fi-FI" sz="2400" b="1" dirty="0"/>
              </a:p>
              <a:p>
                <a:r>
                  <a:rPr lang="fi-FI" sz="2400" dirty="0"/>
                  <a:t>HUOM! TI-laskimessa oma näppäin</a:t>
                </a:r>
              </a:p>
            </p:txBody>
          </p:sp>
        </mc:Choice>
        <mc:Fallback>
          <p:sp>
            <p:nvSpPr>
              <p:cNvPr id="12" name="Tekstiruutu 11">
                <a:extLst>
                  <a:ext uri="{FF2B5EF4-FFF2-40B4-BE49-F238E27FC236}">
                    <a16:creationId xmlns:a16="http://schemas.microsoft.com/office/drawing/2014/main" id="{A3AFB8B1-9A6E-7F40-5212-F1D7180913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314" y="5972069"/>
                <a:ext cx="5782200" cy="830997"/>
              </a:xfrm>
              <a:prstGeom prst="rect">
                <a:avLst/>
              </a:prstGeom>
              <a:blipFill>
                <a:blip r:embed="rId7"/>
                <a:stretch>
                  <a:fillRect l="-1688" t="-5882" b="-1617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41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28C67DF5-2BC2-493D-59CF-B0C241EFB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6"/>
            <a:ext cx="10129213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171C40-F1D2-127E-F38A-5F294A8D3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fi-FI" dirty="0" err="1"/>
              <a:t>GeoGebra</a:t>
            </a:r>
            <a:endParaRPr lang="fi-FI" dirty="0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F00F7FCF-A59D-26E2-010D-E14B80902E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277070"/>
            <a:ext cx="3372023" cy="285764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A59D1BB-E584-588C-660E-3E9C62BB6B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114" y="4268787"/>
            <a:ext cx="8554933" cy="139178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1B61F82D-0347-BFD7-80D5-6975E9620B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2314" y="264085"/>
            <a:ext cx="4376735" cy="3937667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4114234B-1708-7C4A-2433-37F368EC8894}"/>
              </a:ext>
            </a:extLst>
          </p:cNvPr>
          <p:cNvSpPr txBox="1"/>
          <p:nvPr/>
        </p:nvSpPr>
        <p:spPr>
          <a:xfrm>
            <a:off x="370112" y="5794641"/>
            <a:ext cx="10243459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2400" b="1" i="1" dirty="0"/>
              <a:t>Kasvu</a:t>
            </a:r>
            <a:r>
              <a:rPr lang="fi-FI" sz="2400" dirty="0"/>
              <a:t> antaa eksponenttilausekkeen vakiokertoimella ja </a:t>
            </a:r>
            <a:r>
              <a:rPr lang="fi-FI" sz="2400" b="1" i="1" dirty="0"/>
              <a:t>eksponentiaalinen</a:t>
            </a:r>
            <a:r>
              <a:rPr lang="fi-FI" sz="2400" dirty="0"/>
              <a:t> antaa </a:t>
            </a:r>
            <a:r>
              <a:rPr lang="fi-FI" sz="2400" dirty="0" err="1"/>
              <a:t>neperin</a:t>
            </a:r>
            <a:r>
              <a:rPr lang="fi-FI" sz="2400" dirty="0"/>
              <a:t> luvun avulla. Käyrät ovat samat</a:t>
            </a:r>
          </a:p>
        </p:txBody>
      </p:sp>
    </p:spTree>
    <p:extLst>
      <p:ext uri="{BB962C8B-B14F-4D97-AF65-F5344CB8AC3E}">
        <p14:creationId xmlns:p14="http://schemas.microsoft.com/office/powerpoint/2010/main" val="415341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891793-ED33-7F5D-76DD-6221E4C10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FC180A-2078-4F5E-A87A-9DA61A36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0939"/>
            <a:ext cx="10515600" cy="4351338"/>
          </a:xfrm>
        </p:spPr>
        <p:txBody>
          <a:bodyPr/>
          <a:lstStyle/>
          <a:p>
            <a:r>
              <a:rPr lang="fi-FI" dirty="0"/>
              <a:t>Perus, soveltava: 1,2,3,5,7,8,13,14</a:t>
            </a:r>
          </a:p>
          <a:p>
            <a:r>
              <a:rPr lang="fi-FI" dirty="0" err="1"/>
              <a:t>GeoGebra</a:t>
            </a:r>
            <a:r>
              <a:rPr lang="fi-FI" dirty="0"/>
              <a:t>: 19</a:t>
            </a:r>
          </a:p>
          <a:p>
            <a:r>
              <a:rPr lang="fi-FI" dirty="0"/>
              <a:t>YO: 16,17</a:t>
            </a:r>
          </a:p>
        </p:txBody>
      </p:sp>
    </p:spTree>
    <p:extLst>
      <p:ext uri="{BB962C8B-B14F-4D97-AF65-F5344CB8AC3E}">
        <p14:creationId xmlns:p14="http://schemas.microsoft.com/office/powerpoint/2010/main" val="4001768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72</Words>
  <Application>Microsoft Office PowerPoint</Application>
  <PresentationFormat>Laajakuva</PresentationFormat>
  <Paragraphs>19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Office-teema</vt:lpstr>
      <vt:lpstr>Eksponenttiaalinen malli</vt:lpstr>
      <vt:lpstr>Eksponenttiyhtälö</vt:lpstr>
      <vt:lpstr>Eksponenttiaalinen muutos</vt:lpstr>
      <vt:lpstr>PowerPoint-esitys</vt:lpstr>
      <vt:lpstr>GeoGebra</vt:lpstr>
      <vt:lpstr>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Pynnönen Antti Ilari</dc:creator>
  <cp:lastModifiedBy>Pynnönen Antti Ilari</cp:lastModifiedBy>
  <cp:revision>1</cp:revision>
  <dcterms:created xsi:type="dcterms:W3CDTF">2025-12-17T17:02:37Z</dcterms:created>
  <dcterms:modified xsi:type="dcterms:W3CDTF">2025-12-17T17:41:34Z</dcterms:modified>
</cp:coreProperties>
</file>