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526556-8883-FC84-3D11-AFC656298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A0EE9C9-F5E3-8733-32B7-4B1F7D2BDA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179278-AA66-6E61-3CE5-D8B7134E0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F87-2F99-469A-A8E7-2BD187F3DEB1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DBF1AE-E947-C75C-B4DD-82384F5E8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172760-4F48-B40F-8D91-AC55B4EB5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6A16-5D1E-43E9-AAE7-F2F470E7EA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5708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7D51B4-D332-C8C4-387F-1E27E76EB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7E77506-DD03-48AC-807D-CEBF6847D9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33E0B4-C610-E3CC-68A0-C1C9F9C2F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F87-2F99-469A-A8E7-2BD187F3DEB1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2570CCB-1E0E-CE88-1663-25DBC4511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27F3B4-F06B-CF00-E4F0-622B2C565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6A16-5D1E-43E9-AAE7-F2F470E7EA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2068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EA23F47-21B9-470A-AD0C-1077FCC6ED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3C95CC-514A-D97C-614A-D58B93D13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7C088D-B693-DF2D-CAAE-8B683FF72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F87-2F99-469A-A8E7-2BD187F3DEB1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521740-AFEF-6B64-81DA-35658C6AC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1069ECB-D0B4-EB98-CB91-59487A35B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6A16-5D1E-43E9-AAE7-F2F470E7EA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345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B5DF97-E336-440D-7E21-51270DC4D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359337-EC56-3782-A3B7-9826CE471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2DDB7C-D4D6-279C-FF33-0D6AF4F3B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F87-2F99-469A-A8E7-2BD187F3DEB1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B4D822-708D-5E2C-8223-0651470B0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5B6F9A-BEE9-66EC-9CEE-C9183CB4A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6A16-5D1E-43E9-AAE7-F2F470E7EA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8667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EB5F68-34EA-85EF-5D69-CD3846EE9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4BF8E9-004E-5AC2-AE26-BD0B0EB00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DA8F760-660B-19C1-F5FB-A9EC98508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F87-2F99-469A-A8E7-2BD187F3DEB1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925CDD-81A7-3902-1D97-C49699508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04CC16-1F3D-CB9D-90AF-E1795328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6A16-5D1E-43E9-AAE7-F2F470E7EA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615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D910D1-5C6A-0793-59D1-C48DE5AE4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098A60-0099-FA28-4A29-F84ABBDF6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4009CB8-2CC0-9E92-9D43-C05C3E5C1E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BCD0E3F-FC98-25EE-BF08-ADF0D05D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F87-2F99-469A-A8E7-2BD187F3DEB1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1F825F6-2579-22D0-CF07-92D304149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66FD849-54DC-DD5A-6036-7F7A372EB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6A16-5D1E-43E9-AAE7-F2F470E7EA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980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E23798-6219-2789-01B0-E22C70F7B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0FC5F78-8A72-FDE1-0778-F65C5EA9F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5BD365E-FFAE-5618-5953-4337D6D0B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3FB4144-6F7F-FF38-9741-7F5713ABB8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4FAEF68-FCC7-5E68-1C47-82BFC3C280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842147B-C4C3-28E9-2E42-B6E3E7573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F87-2F99-469A-A8E7-2BD187F3DEB1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01F3540-6D1F-4C0C-6EB5-9F4A27996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BA1BCC-33D3-BD0F-0C32-18BC69B82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6A16-5D1E-43E9-AAE7-F2F470E7EA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6028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9FC91C-4C29-6941-3A82-1FD26D180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394E26F-DAFA-BBF8-435C-69F0C14AC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F87-2F99-469A-A8E7-2BD187F3DEB1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179D42A-CA96-0E21-9A53-3155C69D9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E282FE1-42F5-F576-3B68-F0F62BED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6A16-5D1E-43E9-AAE7-F2F470E7EA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866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BCE4AA5-21CB-145C-2719-9EE336A6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F87-2F99-469A-A8E7-2BD187F3DEB1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8B3EB96-37A8-3069-528B-50C3307A9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9E9D80F-2E1C-B100-825E-81077906E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6A16-5D1E-43E9-AAE7-F2F470E7EA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068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46ED46-BC1A-8DE2-ED2D-1C1A28D9C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BBBFBC-C534-8FC9-8BB4-72817793B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5FA436A-4D90-632D-9FD5-D8EB9E6FD4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2485315-0DE1-1FA7-2AA4-2CA5A53D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F87-2F99-469A-A8E7-2BD187F3DEB1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65AAE79-9801-705E-778A-93662CB22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7E2753-86B0-89E7-20C7-E3007ECD7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6A16-5D1E-43E9-AAE7-F2F470E7EA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379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FC5754-4DDC-515D-AAE8-C98A1E875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9B2EA13-2CF1-1491-1A80-1653F03971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EE0CDCB-CB7A-49E2-0B94-D28073338E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F5E511-0EAE-A9DE-D24C-76C436FB5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F87-2F99-469A-A8E7-2BD187F3DEB1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C160FDF-891F-D768-8AF2-15B3C43EF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A1C3F9C-C8F7-6A9F-F6FF-819FB2C9C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6A16-5D1E-43E9-AAE7-F2F470E7EA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7407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DFB5CF3-C994-9E47-5CB6-CDDAA35F7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0EB9495-ACFB-C01A-AA21-D17CA6134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F8A153-022D-F25B-0CFC-7BF75DA359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5BAF87-2F99-469A-A8E7-2BD187F3DEB1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7A3E04-B74F-5264-E158-0F25E041D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B8B7A4-BAB5-50B5-C410-E0323D37F9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916A16-5D1E-43E9-AAE7-F2F470E7EA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6717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EDAD896-DCD8-2CFA-A4C6-D00D4466396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313" t="6483" r="22539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56DE0C5-D994-7740-EE93-A621CCE26A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fi-FI" sz="4800" b="1">
                <a:solidFill>
                  <a:schemeClr val="bg1"/>
                </a:solidFill>
              </a:rPr>
              <a:t>Lineaarinen malli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8F88778-82D6-AF06-D5B0-69122D5FB8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fi-FI" sz="2000" b="1">
                <a:solidFill>
                  <a:schemeClr val="bg1"/>
                </a:solidFill>
              </a:rPr>
              <a:t>MaB 4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46290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178FAD-6F1F-31CA-D4D0-2150D6341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/>
          <a:lstStyle/>
          <a:p>
            <a:r>
              <a:rPr lang="fi-FI" dirty="0"/>
              <a:t>Kulmakerroin</a:t>
            </a:r>
          </a:p>
          <a:p>
            <a:r>
              <a:rPr lang="fi-FI" dirty="0"/>
              <a:t>Suoran yhtälö</a:t>
            </a:r>
          </a:p>
          <a:p>
            <a:pPr lvl="1"/>
            <a:r>
              <a:rPr lang="fi-FI" dirty="0"/>
              <a:t>Yleinen muoto</a:t>
            </a:r>
          </a:p>
          <a:p>
            <a:pPr lvl="1"/>
            <a:r>
              <a:rPr lang="fi-FI" dirty="0"/>
              <a:t>Ratkaistu muoto</a:t>
            </a:r>
          </a:p>
          <a:p>
            <a:endParaRPr lang="fi-FI" dirty="0"/>
          </a:p>
          <a:p>
            <a:r>
              <a:rPr lang="fi-FI" dirty="0"/>
              <a:t>Pystysuora</a:t>
            </a:r>
          </a:p>
          <a:p>
            <a:r>
              <a:rPr lang="fi-FI" dirty="0"/>
              <a:t>Vaakasuora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7B256D5-5207-9C97-B3B3-82735BEEAC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6940" y="457200"/>
            <a:ext cx="5931205" cy="3162463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02AEF05B-2327-3A6B-4550-CF80AEB13B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995" y="3710801"/>
            <a:ext cx="3603662" cy="302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09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0B19CBB0-9224-ADF9-030B-9E4ECB2922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0125" y="680654"/>
            <a:ext cx="8411749" cy="549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231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7F30EE-D0E0-6465-F0AF-07A96748F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5872163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Yhtälöpari CAS-laskimella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4E9CDA4-599F-8C23-8198-E2B4155AED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459" y="1328057"/>
            <a:ext cx="10042748" cy="4365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061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DF0B69-83CC-70E4-3F8C-824FCF61A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6572"/>
            <a:ext cx="10515600" cy="575242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Suoran sovittaminen </a:t>
            </a:r>
            <a:r>
              <a:rPr lang="fi-FI" dirty="0" err="1"/>
              <a:t>GeoGebran</a:t>
            </a:r>
            <a:r>
              <a:rPr lang="fi-FI" dirty="0"/>
              <a:t> taulukkolaskennalla</a:t>
            </a:r>
          </a:p>
          <a:p>
            <a:pPr marL="0" indent="0">
              <a:buNone/>
            </a:pPr>
            <a:endParaRPr lang="fi-FI" b="1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BE094F68-CFFF-52C1-A684-B75C6E286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7283" y="995023"/>
            <a:ext cx="8297433" cy="4867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918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4F59D4-D559-D43B-1C80-79BD20049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9A42F8-82EC-9666-B8F4-B27C8281D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Pohjustus: 1,2,4,8,9</a:t>
            </a:r>
          </a:p>
          <a:p>
            <a:r>
              <a:rPr lang="fi-FI" dirty="0"/>
              <a:t>Perustehtäviä, kokeeseen valmistavia: 5,6,11,13</a:t>
            </a:r>
          </a:p>
          <a:p>
            <a:r>
              <a:rPr lang="fi-FI" dirty="0"/>
              <a:t>Syventäviä, yo tehtäviä: 16,18,20</a:t>
            </a:r>
          </a:p>
        </p:txBody>
      </p:sp>
    </p:spTree>
    <p:extLst>
      <p:ext uri="{BB962C8B-B14F-4D97-AF65-F5344CB8AC3E}">
        <p14:creationId xmlns:p14="http://schemas.microsoft.com/office/powerpoint/2010/main" val="3888222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36</Words>
  <Application>Microsoft Office PowerPoint</Application>
  <PresentationFormat>Laajakuva</PresentationFormat>
  <Paragraphs>15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Office-teema</vt:lpstr>
      <vt:lpstr>Lineaarinen malli</vt:lpstr>
      <vt:lpstr>PowerPoint-esitys</vt:lpstr>
      <vt:lpstr>PowerPoint-esitys</vt:lpstr>
      <vt:lpstr>PowerPoint-esitys</vt:lpstr>
      <vt:lpstr>PowerPoint-esitys</vt:lpstr>
      <vt:lpstr>Tehtävät: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Pynnönen Antti Ilari</dc:creator>
  <cp:lastModifiedBy>Pynnönen Antti Ilari</cp:lastModifiedBy>
  <cp:revision>1</cp:revision>
  <dcterms:created xsi:type="dcterms:W3CDTF">2025-12-15T18:01:46Z</dcterms:created>
  <dcterms:modified xsi:type="dcterms:W3CDTF">2025-12-15T18:23:17Z</dcterms:modified>
</cp:coreProperties>
</file>