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3" r:id="rId3"/>
    <p:sldId id="267" r:id="rId4"/>
    <p:sldId id="268" r:id="rId5"/>
    <p:sldId id="265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36FA3C2-7DC7-71BA-7E84-0D984F4B0D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314B0CC-B37A-909E-6D56-39B330BC57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99A8574-5557-5C50-9B06-6F3E7E614B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BE70B-1DFE-4850-B99A-080B21B3A794}" type="datetimeFigureOut">
              <a:rPr lang="fi-FI" smtClean="0"/>
              <a:t>11.12.2025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93EA07C-A246-0ED9-4B6D-1F6672A05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EECC0B3-97C2-F7A1-A159-D306B56BCA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342CD-97F4-4924-8756-5B8AE577CE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11000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5406440-E913-6EF2-8EA8-3FEFFAF072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B76EB005-551E-1A35-0452-0E28A69099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FB84F9D-ADD5-56F2-AAB7-B7E610891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BE70B-1DFE-4850-B99A-080B21B3A794}" type="datetimeFigureOut">
              <a:rPr lang="fi-FI" smtClean="0"/>
              <a:t>11.12.2025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0872154-8EFC-CC5A-C114-077801F6C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BFF6434-9C07-02F7-0A0A-82C18C380C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342CD-97F4-4924-8756-5B8AE577CE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92893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1E74593C-C7D4-403D-CD72-C8CBA6951F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63C1F37A-454A-FD87-022B-499E7C4F64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E1C4B4B-A22A-85C0-0823-AC6FDEDE1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BE70B-1DFE-4850-B99A-080B21B3A794}" type="datetimeFigureOut">
              <a:rPr lang="fi-FI" smtClean="0"/>
              <a:t>11.12.2025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4919388-E8FA-8C67-122B-088EBEC15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B7B8A52-3FBA-08D8-1872-AE45E2F60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342CD-97F4-4924-8756-5B8AE577CE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77549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B6F7D09-A9DF-AF61-74A8-74B0370AB0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497941-663A-A42B-123A-98010E0E28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180ACFA-A1C0-B552-79BF-E9A64765AA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BE70B-1DFE-4850-B99A-080B21B3A794}" type="datetimeFigureOut">
              <a:rPr lang="fi-FI" smtClean="0"/>
              <a:t>11.12.2025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73ED35D-4C3A-B699-2E7F-F8528039A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6C87B16-6458-431F-E38A-04E94C88F6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342CD-97F4-4924-8756-5B8AE577CE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74523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C61AD66-6FDC-952F-A2AA-98ECCBD411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1F8D981-6F96-18E3-0105-07EAE10FD7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FED2EE8-5853-4420-8A4B-A96C66A46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BE70B-1DFE-4850-B99A-080B21B3A794}" type="datetimeFigureOut">
              <a:rPr lang="fi-FI" smtClean="0"/>
              <a:t>11.12.2025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523781C-7073-2821-292B-4D379931BC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4A6BB6F-7570-1DC1-E6CB-9F68107AE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342CD-97F4-4924-8756-5B8AE577CE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78104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11BE46F-F5D2-D70C-E4E0-7AC46FF677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44DB54D-ED10-4C81-568E-4D3A6DC643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3C3FE92-85D4-C07F-6FAD-2EF6CBC642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0BCBDD5-3AE1-F639-8F74-55F1DC47DA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BE70B-1DFE-4850-B99A-080B21B3A794}" type="datetimeFigureOut">
              <a:rPr lang="fi-FI" smtClean="0"/>
              <a:t>11.12.2025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76DCEA3-78AB-D6E0-65AC-AD329E557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D91141D-C1C8-C25E-DEE7-7C16EA80B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342CD-97F4-4924-8756-5B8AE577CE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93667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0917171-7E6D-1276-EDAC-5D334FDC99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2178E5B-7AAD-BA0A-18A8-A8F39CA5FF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5538DA4-335C-8432-7428-100CC385AD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20D66BA7-1352-A63E-C446-3686866F3A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A6970FAB-342C-4955-E7B2-3E6D1292B8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A8D3F4E0-738B-0991-3635-0F9A949966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BE70B-1DFE-4850-B99A-080B21B3A794}" type="datetimeFigureOut">
              <a:rPr lang="fi-FI" smtClean="0"/>
              <a:t>11.12.2025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B7AB1387-5645-161F-2363-DCFFA63CD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ACDED00F-6BCB-F178-9358-81BF706B7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342CD-97F4-4924-8756-5B8AE577CE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65871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D5176C9-E5E6-7B27-FF46-0F122FFE24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FCFCD47E-403B-3B04-1A80-65DCF59450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BE70B-1DFE-4850-B99A-080B21B3A794}" type="datetimeFigureOut">
              <a:rPr lang="fi-FI" smtClean="0"/>
              <a:t>11.12.2025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C2A6499-8B65-C121-FD66-4B80AAD023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83923E9-5CEE-0F4B-5C62-56BC5861B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342CD-97F4-4924-8756-5B8AE577CE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1229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60D433F5-BA5F-B504-D66E-34F2CE21FC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BE70B-1DFE-4850-B99A-080B21B3A794}" type="datetimeFigureOut">
              <a:rPr lang="fi-FI" smtClean="0"/>
              <a:t>11.12.2025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C36FFBAC-2111-DCF6-FC32-79D9D8DD46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B94BB0E5-1C69-3C4B-3F45-98718A360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342CD-97F4-4924-8756-5B8AE577CE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13712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1AFC018-8BCE-FAB8-974E-E0B2D3BA5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C405B10-5EDA-E751-9E28-AC3442ED52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A89BDF5-5853-1683-B81E-1E34A74FAE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A3C5DBD-F598-7553-BEF1-033DF850BA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BE70B-1DFE-4850-B99A-080B21B3A794}" type="datetimeFigureOut">
              <a:rPr lang="fi-FI" smtClean="0"/>
              <a:t>11.12.2025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6BE3555-960C-641D-60FE-5FB21E8E9B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9063C8D-ACB2-0372-F1D1-2729C4A190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342CD-97F4-4924-8756-5B8AE577CE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2400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6E47438-D2BA-6C01-50C8-5D555627BE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81F53CA7-20F9-C22F-6189-F27DD0113E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51AEAC15-2247-093B-4902-178D235635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C53F631-4280-8818-326C-2430068C25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BE70B-1DFE-4850-B99A-080B21B3A794}" type="datetimeFigureOut">
              <a:rPr lang="fi-FI" smtClean="0"/>
              <a:t>11.12.2025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2CE2403-85C0-824A-061B-F58E52786E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74B406F-E1D4-F803-F2C0-9857D703E1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342CD-97F4-4924-8756-5B8AE577CE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14572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31EB9055-023D-CEEA-7C49-687FA0981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A5AA6A4-1FAA-94EA-FC32-7C44A7969E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44A74CD-5A02-78B7-CDA2-90FE1C0802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6BE70B-1DFE-4850-B99A-080B21B3A794}" type="datetimeFigureOut">
              <a:rPr lang="fi-FI" smtClean="0"/>
              <a:t>11.12.2025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54929E5-25FC-4480-633A-FE274694CF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39EEE13-2F55-150B-810D-B70C53E52A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2342CD-97F4-4924-8756-5B8AE577CE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4512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5" Type="http://schemas.openxmlformats.org/officeDocument/2006/relationships/image" Target="../media/image1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5E443F5-3C80-E79A-B632-85A82AF33D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b="1" u="sng" dirty="0"/>
              <a:t>AVARUUSGEOMETRIA</a:t>
            </a: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14F69F7C-8B31-9125-833C-800EF8061539}"/>
              </a:ext>
            </a:extLst>
          </p:cNvPr>
          <p:cNvSpPr txBox="1"/>
          <p:nvPr/>
        </p:nvSpPr>
        <p:spPr>
          <a:xfrm>
            <a:off x="1128311" y="1484660"/>
            <a:ext cx="398272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dirty="0"/>
              <a:t>Suorakulmainen särmiö</a:t>
            </a:r>
          </a:p>
          <a:p>
            <a:endParaRPr lang="fi-FI" dirty="0"/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C4C0BD2B-36A7-DABC-A505-45B24F82C991}"/>
              </a:ext>
            </a:extLst>
          </p:cNvPr>
          <p:cNvSpPr txBox="1"/>
          <p:nvPr/>
        </p:nvSpPr>
        <p:spPr>
          <a:xfrm>
            <a:off x="721360" y="4226910"/>
            <a:ext cx="42367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/>
              <a:t>Kuutio</a:t>
            </a:r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9CF51746-C604-A895-7C81-FF142420DE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1360" y="2170008"/>
            <a:ext cx="3141336" cy="2014101"/>
          </a:xfrm>
          <a:prstGeom prst="rect">
            <a:avLst/>
          </a:prstGeom>
        </p:spPr>
      </p:pic>
      <p:pic>
        <p:nvPicPr>
          <p:cNvPr id="9" name="Kuva 8">
            <a:extLst>
              <a:ext uri="{FF2B5EF4-FFF2-40B4-BE49-F238E27FC236}">
                <a16:creationId xmlns:a16="http://schemas.microsoft.com/office/drawing/2014/main" id="{931836F2-E3F4-DD56-70A9-1C6F8CCDB6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06024" y="4226910"/>
            <a:ext cx="2128707" cy="2487226"/>
          </a:xfrm>
          <a:prstGeom prst="rect">
            <a:avLst/>
          </a:prstGeom>
        </p:spPr>
      </p:pic>
      <p:pic>
        <p:nvPicPr>
          <p:cNvPr id="11" name="Kuva 10">
            <a:extLst>
              <a:ext uri="{FF2B5EF4-FFF2-40B4-BE49-F238E27FC236}">
                <a16:creationId xmlns:a16="http://schemas.microsoft.com/office/drawing/2014/main" id="{65E60A78-6012-F32B-D220-C45CFCBEF16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99200" y="2947512"/>
            <a:ext cx="4460240" cy="3108876"/>
          </a:xfrm>
          <a:prstGeom prst="rect">
            <a:avLst/>
          </a:prstGeom>
        </p:spPr>
      </p:pic>
      <p:sp>
        <p:nvSpPr>
          <p:cNvPr id="12" name="Tekstiruutu 11">
            <a:extLst>
              <a:ext uri="{FF2B5EF4-FFF2-40B4-BE49-F238E27FC236}">
                <a16:creationId xmlns:a16="http://schemas.microsoft.com/office/drawing/2014/main" id="{5A260F2D-5BBE-BC0E-487C-215660CA765C}"/>
              </a:ext>
            </a:extLst>
          </p:cNvPr>
          <p:cNvSpPr txBox="1"/>
          <p:nvPr/>
        </p:nvSpPr>
        <p:spPr>
          <a:xfrm>
            <a:off x="6217920" y="2284879"/>
            <a:ext cx="38912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 err="1"/>
              <a:t>Avaruulävistäjä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1271196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4CAA378D-63F3-DF3B-6816-35A7F5C60AC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1780" y="1968976"/>
            <a:ext cx="1771650" cy="1890103"/>
          </a:xfr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BBEB4406-C20C-417A-482A-85161BCD23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91219" y="2075986"/>
            <a:ext cx="1319098" cy="1676082"/>
          </a:xfrm>
          <a:prstGeom prst="rect">
            <a:avLst/>
          </a:prstGeom>
        </p:spPr>
      </p:pic>
      <p:pic>
        <p:nvPicPr>
          <p:cNvPr id="9" name="Kuva 8">
            <a:extLst>
              <a:ext uri="{FF2B5EF4-FFF2-40B4-BE49-F238E27FC236}">
                <a16:creationId xmlns:a16="http://schemas.microsoft.com/office/drawing/2014/main" id="{1F0D72AA-93D7-0284-EB43-AB3A334DDB8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9587" y="1438275"/>
            <a:ext cx="1114425" cy="504825"/>
          </a:xfrm>
          <a:prstGeom prst="rect">
            <a:avLst/>
          </a:prstGeom>
        </p:spPr>
      </p:pic>
      <p:pic>
        <p:nvPicPr>
          <p:cNvPr id="11" name="Kuva 10">
            <a:extLst>
              <a:ext uri="{FF2B5EF4-FFF2-40B4-BE49-F238E27FC236}">
                <a16:creationId xmlns:a16="http://schemas.microsoft.com/office/drawing/2014/main" id="{5D1920C7-862B-ADB7-410B-987EBD02125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877" y="4521724"/>
            <a:ext cx="1393620" cy="1963737"/>
          </a:xfrm>
          <a:prstGeom prst="rect">
            <a:avLst/>
          </a:prstGeom>
        </p:spPr>
      </p:pic>
      <p:pic>
        <p:nvPicPr>
          <p:cNvPr id="13" name="Kuva 12">
            <a:extLst>
              <a:ext uri="{FF2B5EF4-FFF2-40B4-BE49-F238E27FC236}">
                <a16:creationId xmlns:a16="http://schemas.microsoft.com/office/drawing/2014/main" id="{6619D068-920D-103E-649E-ED4167F3F90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03497" y="4521725"/>
            <a:ext cx="2757159" cy="1963736"/>
          </a:xfrm>
          <a:prstGeom prst="rect">
            <a:avLst/>
          </a:prstGeom>
        </p:spPr>
      </p:pic>
      <p:pic>
        <p:nvPicPr>
          <p:cNvPr id="15" name="Kuva 14">
            <a:extLst>
              <a:ext uri="{FF2B5EF4-FFF2-40B4-BE49-F238E27FC236}">
                <a16:creationId xmlns:a16="http://schemas.microsoft.com/office/drawing/2014/main" id="{6DBCA627-17AD-643F-1835-49383FD2831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10773" y="1983339"/>
            <a:ext cx="2028507" cy="1828160"/>
          </a:xfrm>
          <a:prstGeom prst="rect">
            <a:avLst/>
          </a:prstGeom>
        </p:spPr>
      </p:pic>
      <p:pic>
        <p:nvPicPr>
          <p:cNvPr id="17" name="Kuva 16">
            <a:extLst>
              <a:ext uri="{FF2B5EF4-FFF2-40B4-BE49-F238E27FC236}">
                <a16:creationId xmlns:a16="http://schemas.microsoft.com/office/drawing/2014/main" id="{FA4E33DD-3D7C-09F8-BFC4-876725064FF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939280" y="2078208"/>
            <a:ext cx="1714500" cy="1671638"/>
          </a:xfrm>
          <a:prstGeom prst="rect">
            <a:avLst/>
          </a:prstGeom>
        </p:spPr>
      </p:pic>
      <p:pic>
        <p:nvPicPr>
          <p:cNvPr id="19" name="Kuva 18">
            <a:extLst>
              <a:ext uri="{FF2B5EF4-FFF2-40B4-BE49-F238E27FC236}">
                <a16:creationId xmlns:a16="http://schemas.microsoft.com/office/drawing/2014/main" id="{C5CD30E5-61AA-3CCD-0608-2255CFD3A71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943940" y="4521724"/>
            <a:ext cx="1545634" cy="1939503"/>
          </a:xfrm>
          <a:prstGeom prst="rect">
            <a:avLst/>
          </a:prstGeom>
        </p:spPr>
      </p:pic>
      <p:pic>
        <p:nvPicPr>
          <p:cNvPr id="21" name="Kuva 20">
            <a:extLst>
              <a:ext uri="{FF2B5EF4-FFF2-40B4-BE49-F238E27FC236}">
                <a16:creationId xmlns:a16="http://schemas.microsoft.com/office/drawing/2014/main" id="{53E9D22C-F35F-F068-DA28-491BF321AE5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484969" y="4835829"/>
            <a:ext cx="1728696" cy="1599448"/>
          </a:xfrm>
          <a:prstGeom prst="rect">
            <a:avLst/>
          </a:prstGeom>
        </p:spPr>
      </p:pic>
      <p:pic>
        <p:nvPicPr>
          <p:cNvPr id="27" name="Kuva 26">
            <a:extLst>
              <a:ext uri="{FF2B5EF4-FFF2-40B4-BE49-F238E27FC236}">
                <a16:creationId xmlns:a16="http://schemas.microsoft.com/office/drawing/2014/main" id="{83C00116-A197-FBCC-B4CB-086B8A5B48A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875567" y="1554138"/>
            <a:ext cx="1085850" cy="371475"/>
          </a:xfrm>
          <a:prstGeom prst="rect">
            <a:avLst/>
          </a:prstGeom>
        </p:spPr>
      </p:pic>
      <p:pic>
        <p:nvPicPr>
          <p:cNvPr id="29" name="Kuva 28">
            <a:extLst>
              <a:ext uri="{FF2B5EF4-FFF2-40B4-BE49-F238E27FC236}">
                <a16:creationId xmlns:a16="http://schemas.microsoft.com/office/drawing/2014/main" id="{C481E689-06FB-75D0-A0D3-DAD7DEDF7EDD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9098317" y="1557616"/>
            <a:ext cx="895350" cy="457200"/>
          </a:xfrm>
          <a:prstGeom prst="rect">
            <a:avLst/>
          </a:prstGeom>
        </p:spPr>
      </p:pic>
      <p:pic>
        <p:nvPicPr>
          <p:cNvPr id="32" name="Kuva 31">
            <a:extLst>
              <a:ext uri="{FF2B5EF4-FFF2-40B4-BE49-F238E27FC236}">
                <a16:creationId xmlns:a16="http://schemas.microsoft.com/office/drawing/2014/main" id="{7933D616-5395-DEC0-E7B9-2A8EA63DC47C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9098317" y="2152122"/>
            <a:ext cx="1874483" cy="1572768"/>
          </a:xfrm>
          <a:prstGeom prst="rect">
            <a:avLst/>
          </a:prstGeom>
        </p:spPr>
      </p:pic>
      <p:pic>
        <p:nvPicPr>
          <p:cNvPr id="34" name="Kuva 33">
            <a:extLst>
              <a:ext uri="{FF2B5EF4-FFF2-40B4-BE49-F238E27FC236}">
                <a16:creationId xmlns:a16="http://schemas.microsoft.com/office/drawing/2014/main" id="{FC4E3CD5-C030-29FF-9FB8-961F3EE62919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9299313" y="4495774"/>
            <a:ext cx="1388708" cy="1552085"/>
          </a:xfrm>
          <a:prstGeom prst="rect">
            <a:avLst/>
          </a:prstGeom>
        </p:spPr>
      </p:pic>
      <p:pic>
        <p:nvPicPr>
          <p:cNvPr id="36" name="Kuva 35">
            <a:extLst>
              <a:ext uri="{FF2B5EF4-FFF2-40B4-BE49-F238E27FC236}">
                <a16:creationId xmlns:a16="http://schemas.microsoft.com/office/drawing/2014/main" id="{4FD3A872-8F26-1303-D68C-959974A43BFD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6844843" y="4495774"/>
            <a:ext cx="1070545" cy="340055"/>
          </a:xfrm>
          <a:prstGeom prst="rect">
            <a:avLst/>
          </a:prstGeom>
        </p:spPr>
      </p:pic>
      <p:sp>
        <p:nvSpPr>
          <p:cNvPr id="4" name="Otsikko 3">
            <a:extLst>
              <a:ext uri="{FF2B5EF4-FFF2-40B4-BE49-F238E27FC236}">
                <a16:creationId xmlns:a16="http://schemas.microsoft.com/office/drawing/2014/main" id="{3EA8AF03-DD52-CD7D-A904-04FE4CA1AD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9587" y="181140"/>
            <a:ext cx="10515600" cy="1325563"/>
          </a:xfrm>
        </p:spPr>
        <p:txBody>
          <a:bodyPr/>
          <a:lstStyle/>
          <a:p>
            <a:r>
              <a:rPr lang="fi-FI" dirty="0"/>
              <a:t>Avaruuskappaleita</a:t>
            </a:r>
          </a:p>
        </p:txBody>
      </p:sp>
      <p:sp>
        <p:nvSpPr>
          <p:cNvPr id="2" name="Tekstiruutu 1">
            <a:extLst>
              <a:ext uri="{FF2B5EF4-FFF2-40B4-BE49-F238E27FC236}">
                <a16:creationId xmlns:a16="http://schemas.microsoft.com/office/drawing/2014/main" id="{47B76C91-0CCB-78CC-0F24-75555812F80C}"/>
              </a:ext>
            </a:extLst>
          </p:cNvPr>
          <p:cNvSpPr txBox="1"/>
          <p:nvPr/>
        </p:nvSpPr>
        <p:spPr>
          <a:xfrm>
            <a:off x="409877" y="3859079"/>
            <a:ext cx="44656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dirty="0"/>
              <a:t>Pinta-alat ja tilavuudet</a:t>
            </a:r>
          </a:p>
        </p:txBody>
      </p:sp>
    </p:spTree>
    <p:extLst>
      <p:ext uri="{BB962C8B-B14F-4D97-AF65-F5344CB8AC3E}">
        <p14:creationId xmlns:p14="http://schemas.microsoft.com/office/powerpoint/2010/main" val="3692663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D6F8BB7-032C-A1A5-60F9-9CED1E2870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GeoGebra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7D296D8-6ABA-ED5C-D4AF-271B17237F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Opettele käyttämään !!!</a:t>
            </a:r>
          </a:p>
          <a:p>
            <a:pPr marL="0" indent="0">
              <a:buNone/>
            </a:pPr>
            <a:endParaRPr lang="fi-FI" dirty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B1613534-B647-B089-117F-050A49F65D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577416"/>
            <a:ext cx="8075238" cy="2288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03305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99E330E-6B91-0122-5220-255423867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Leveyspiiri, pituuspiiri</a:t>
            </a:r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27EBD8B3-9E5E-97D6-2598-82E47EC6BCF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2065859"/>
            <a:ext cx="9429599" cy="2473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63389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B42285D-7BD4-0944-857D-056FD4888A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61975"/>
            <a:ext cx="10515600" cy="56149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b="1" dirty="0" err="1"/>
              <a:t>Huom</a:t>
            </a:r>
            <a:r>
              <a:rPr lang="fi-FI" b="1" dirty="0"/>
              <a:t>! Jos tehtävässä ei ole annettu lukuarvoja, älä keksi niitä itse.</a:t>
            </a:r>
          </a:p>
          <a:p>
            <a:pPr marL="0" indent="0">
              <a:buNone/>
            </a:pPr>
            <a:r>
              <a:rPr lang="fi-FI" b="1" dirty="0"/>
              <a:t>Esim. Särmän pituus </a:t>
            </a:r>
            <a:r>
              <a:rPr lang="fi-FI" b="1" i="1" dirty="0"/>
              <a:t>a</a:t>
            </a:r>
          </a:p>
          <a:p>
            <a:pPr marL="0" indent="0">
              <a:buNone/>
            </a:pPr>
            <a:endParaRPr lang="fi-FI" b="1" i="1" dirty="0"/>
          </a:p>
          <a:p>
            <a:pPr marL="0" indent="0">
              <a:buNone/>
            </a:pPr>
            <a:r>
              <a:rPr lang="fi-FI" b="1" dirty="0"/>
              <a:t>Piirrä tehtävien vaatimat kuvat </a:t>
            </a:r>
            <a:r>
              <a:rPr lang="fi-FI" b="1" dirty="0" err="1"/>
              <a:t>GeoGebralla</a:t>
            </a:r>
            <a:endParaRPr lang="fi-FI" b="1" dirty="0"/>
          </a:p>
          <a:p>
            <a:pPr marL="0" indent="0">
              <a:buNone/>
            </a:pPr>
            <a:endParaRPr lang="fi-FI" i="1" dirty="0"/>
          </a:p>
          <a:p>
            <a:pPr marL="0" indent="0">
              <a:buNone/>
            </a:pPr>
            <a:r>
              <a:rPr lang="fi-FI" dirty="0"/>
              <a:t>Tehtävät:</a:t>
            </a:r>
          </a:p>
          <a:p>
            <a:r>
              <a:rPr lang="fi-FI" dirty="0"/>
              <a:t>Perustehtäviä: 1,2,3,5,6</a:t>
            </a:r>
          </a:p>
          <a:p>
            <a:r>
              <a:rPr lang="fi-FI" dirty="0"/>
              <a:t>Soveltavia: 8,9,11</a:t>
            </a:r>
          </a:p>
          <a:p>
            <a:r>
              <a:rPr lang="fi-FI" dirty="0"/>
              <a:t>Syventävä (yo</a:t>
            </a:r>
            <a:r>
              <a:rPr lang="fi-FI"/>
              <a:t>): 12,14,16,20,…</a:t>
            </a:r>
            <a:endParaRPr lang="fi-FI" i="1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64391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</TotalTime>
  <Words>54</Words>
  <Application>Microsoft Office PowerPoint</Application>
  <PresentationFormat>Laajakuva</PresentationFormat>
  <Paragraphs>18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Office-teema</vt:lpstr>
      <vt:lpstr>AVARUUSGEOMETRIA</vt:lpstr>
      <vt:lpstr>Avaruuskappaleita</vt:lpstr>
      <vt:lpstr>GeoGebra</vt:lpstr>
      <vt:lpstr>Leveyspiiri, pituuspiiri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Pynnönen Antti Ilari</dc:creator>
  <cp:lastModifiedBy>Pynnönen Antti Ilari</cp:lastModifiedBy>
  <cp:revision>5</cp:revision>
  <dcterms:created xsi:type="dcterms:W3CDTF">2023-12-08T10:27:31Z</dcterms:created>
  <dcterms:modified xsi:type="dcterms:W3CDTF">2025-12-11T17:24:53Z</dcterms:modified>
</cp:coreProperties>
</file>