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0512B8-0612-F8E2-1C08-6A8A6F827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672B14F-AF4D-BF01-A4E6-F170281DC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ED2ADD-0CF0-CD05-8E24-8D995B49E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270E5A9-C060-BC09-C910-0A3AEDD5B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88DBEE-AB10-31C8-6A59-E206FD468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2780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D40AD8-148B-5EA5-29E3-8530E713C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37C9F8E-19E1-B0DA-D44F-035BEE613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01BB3E-DFF7-00BC-3E00-933C19BEE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E01500-3019-B945-06F3-B38FAEE2E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0E9FF9-2BE6-E393-80B6-B55EA55BD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1599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12191FF-8F0D-4B7D-046E-868C676C9C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20B4164-B92E-42B0-146C-E3DE5B125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A6D81D-F140-EF61-403C-6461469B8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15245A-1678-1086-7269-323BC17A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B1E1E77-43A8-17EA-4EF4-B4BB9FD0E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0003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2F5670-31F5-0BCC-F969-3290E5199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325F30-2591-A063-7C26-2C6A49BB3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C28F6C-BB4C-786B-CCE5-1C69535F3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4EE260-E5F4-747C-ADE0-9075D604F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3C0E11-3051-6326-B585-7E187F907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959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1829C7-81C6-A5FC-7BCB-4342E5E7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07E090B-3CC2-98E2-FFF8-081BFD837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B9EC2F-8E69-9B46-78F4-B0A52E49D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E4CB9C-B37D-57CF-7073-F54BE272B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8CC2D3-EEBE-EC05-21EC-A88AA6FF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106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9E8A0B-97F0-3B06-F2B5-E1E395DDF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0FAD8C-3A7C-B472-03DC-35207B55DF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FD4CCB3-7671-73FB-28D6-766ECC2980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799175-7E2F-FB8E-E131-8930B51A2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162D422-EB50-6A54-A0AA-F17164E53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F92A498-CA68-F4C7-C02B-48CD34A0F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364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E2D4E6-65E6-41BC-D0F6-6BDBE1718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74652F6-C662-BACA-BE01-F377677EC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0DBBE2A-BEC7-7257-6F69-68385CAF6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EA2DB15-4798-12B5-58F8-A509B3D544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6A6EF5C-4C55-0F82-10BD-0B56D2BD7C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060B67D-A690-2704-BBA7-F04C2F47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F87CE54-A888-ABEB-06CC-7616419BF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DA6A7C1-F84F-9914-58D6-740D73EE0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022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76541F-96FB-A301-E9A4-29682A9D9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92E3C73-F5E9-2E28-5832-C1DFD531B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DCF9298-35F0-DF47-2D5E-D9D909F86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73AF284-4769-EA0C-7B75-A350021DF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653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B055CB5-17E8-CBDE-0D72-DF4A78816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8922DE8-746F-A2F3-FA53-B39C272C7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70327A2-2967-2623-BA0E-46F359622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5083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FF02A3-AD56-39ED-8870-41E971C88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E06FD3-A591-F817-FB30-6E856F347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9A8B6BC-5EEE-7B3D-E13B-648F869F5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1281A40-22C9-32D5-ECE8-69B0A4344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245ED34-7C61-73C6-F85D-927F93A44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2DC3EA1-1253-0FD5-6A17-070A2C76E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91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2FA88A-0B35-AFB4-5EF8-4DF0BE71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6B9F699-F64A-89B0-42DE-A9B40FF8CD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EF22F61-0558-1103-F3D8-44860B444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9265744-ED9E-83CA-6535-6F6AF897B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CD30B5A-B1A4-602D-50FC-48D06BD9B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F19BC2-7202-6958-36C4-D39630D0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288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5773EFC-7335-BB71-F4BC-F664EAAB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3760F3F-0C8C-4842-FC3A-6CF796215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2CF3F24-2C50-1F9B-94E5-5584FD371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7818B9-4E42-4B1A-8547-A5E0B27A014A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D0A233-0862-2C2D-7455-87BD18F9A5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1582DE-0257-A8A7-F9A1-A7B6B1BF28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CEB699-3870-4ACC-B8D4-088B58D25F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978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AD7660-86CA-F0AE-C1BF-7C7DAB641E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Tasogeometria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F4FB463-D607-8038-F0B8-6E50811C92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Kpl 5</a:t>
            </a:r>
          </a:p>
        </p:txBody>
      </p:sp>
    </p:spTree>
    <p:extLst>
      <p:ext uri="{BB962C8B-B14F-4D97-AF65-F5344CB8AC3E}">
        <p14:creationId xmlns:p14="http://schemas.microsoft.com/office/powerpoint/2010/main" val="4171330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8878C7-0141-B4C1-CA98-1B9D28B27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53"/>
            <a:ext cx="10515600" cy="948819"/>
          </a:xfrm>
        </p:spPr>
        <p:txBody>
          <a:bodyPr/>
          <a:lstStyle/>
          <a:p>
            <a:r>
              <a:rPr lang="fi-FI" dirty="0"/>
              <a:t>Yhdenmuotoisuus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D9F009C-33E2-684E-0299-15F3B9291B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14488"/>
            <a:ext cx="2330570" cy="161933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kstiruutu 5">
                <a:extLst>
                  <a:ext uri="{FF2B5EF4-FFF2-40B4-BE49-F238E27FC236}">
                    <a16:creationId xmlns:a16="http://schemas.microsoft.com/office/drawing/2014/main" id="{C1E7EFDF-3B2A-BDE9-F743-7B520A060B2A}"/>
                  </a:ext>
                </a:extLst>
              </p:cNvPr>
              <p:cNvSpPr txBox="1"/>
              <p:nvPr/>
            </p:nvSpPr>
            <p:spPr>
              <a:xfrm>
                <a:off x="838200" y="3352800"/>
                <a:ext cx="4354286" cy="3197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400" dirty="0"/>
                  <a:t>Kappaleet yhdenmuotoisia</a:t>
                </a:r>
              </a:p>
              <a:p>
                <a:pPr marL="342900" indent="-342900">
                  <a:buFont typeface="Symbol" panose="05050102010706020507" pitchFamily="18" charset="2"/>
                  <a:buChar char="Þ"/>
                </a:pPr>
                <a:r>
                  <a:rPr lang="fi-FI" sz="2400" dirty="0"/>
                  <a:t>Kulmat yhtä suuria</a:t>
                </a:r>
              </a:p>
              <a:p>
                <a:endParaRPr lang="fi-FI" sz="2400" dirty="0"/>
              </a:p>
              <a:p>
                <a:r>
                  <a:rPr lang="fi-FI" sz="2400" dirty="0"/>
                  <a:t>Vastinsivut muuttuvat samassa suhteessa</a:t>
                </a:r>
              </a:p>
              <a:p>
                <a:endParaRPr lang="fi-FI" sz="2400" dirty="0"/>
              </a:p>
              <a:p>
                <a:r>
                  <a:rPr lang="fi-FI" sz="2400" dirty="0"/>
                  <a:t>Mittakaava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fi-FI" sz="2400" dirty="0"/>
                  <a:t>  tai  t:s</a:t>
                </a:r>
              </a:p>
              <a:p>
                <a:endParaRPr lang="fi-FI" sz="2400" dirty="0"/>
              </a:p>
            </p:txBody>
          </p:sp>
        </mc:Choice>
        <mc:Fallback>
          <p:sp>
            <p:nvSpPr>
              <p:cNvPr id="6" name="Tekstiruutu 5">
                <a:extLst>
                  <a:ext uri="{FF2B5EF4-FFF2-40B4-BE49-F238E27FC236}">
                    <a16:creationId xmlns:a16="http://schemas.microsoft.com/office/drawing/2014/main" id="{C1E7EFDF-3B2A-BDE9-F743-7B520A060B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352800"/>
                <a:ext cx="4354286" cy="3197478"/>
              </a:xfrm>
              <a:prstGeom prst="rect">
                <a:avLst/>
              </a:prstGeom>
              <a:blipFill>
                <a:blip r:embed="rId3"/>
                <a:stretch>
                  <a:fillRect l="-2241" t="-1524" r="-84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Kuva 7">
            <a:extLst>
              <a:ext uri="{FF2B5EF4-FFF2-40B4-BE49-F238E27FC236}">
                <a16:creationId xmlns:a16="http://schemas.microsoft.com/office/drawing/2014/main" id="{8851AAB2-36E6-3FFB-20E3-0BA4B8D63C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6233" y="198102"/>
            <a:ext cx="4212138" cy="3154698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903425C5-2645-BCE9-51F0-C8D2F60497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6232" y="3519822"/>
            <a:ext cx="4212137" cy="312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05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7DF0C8-0CCF-C3C3-40B3-86940AEDC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497C5D7-DC80-D3DC-9097-CAEFF44D02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234751"/>
            <a:ext cx="10586791" cy="527342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CEDACDBB-9109-053A-EA85-7758010F3B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830" y="3544234"/>
            <a:ext cx="3869027" cy="3079015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13736CEB-25A2-A5E6-E356-B951E63D716B}"/>
              </a:ext>
            </a:extLst>
          </p:cNvPr>
          <p:cNvSpPr txBox="1"/>
          <p:nvPr/>
        </p:nvSpPr>
        <p:spPr>
          <a:xfrm>
            <a:off x="751114" y="3080657"/>
            <a:ext cx="2079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ESIM.</a:t>
            </a:r>
          </a:p>
        </p:txBody>
      </p:sp>
    </p:spTree>
    <p:extLst>
      <p:ext uri="{BB962C8B-B14F-4D97-AF65-F5344CB8AC3E}">
        <p14:creationId xmlns:p14="http://schemas.microsoft.com/office/powerpoint/2010/main" val="33290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B83BE4-3237-272A-8AB9-CCB78E813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Suorakulmainen kolmio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Sisällön paikkamerkki 6">
                <a:extLst>
                  <a:ext uri="{FF2B5EF4-FFF2-40B4-BE49-F238E27FC236}">
                    <a16:creationId xmlns:a16="http://schemas.microsoft.com/office/drawing/2014/main" id="{21CE5913-769E-2243-D3EE-604CFCD87EE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Pythagoraan lause</a:t>
                </a:r>
              </a:p>
              <a:p>
                <a:pPr marL="0" indent="0">
                  <a:buNone/>
                </a:pPr>
                <a:r>
                  <a:rPr lang="fi-FI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7" name="Sisällön paikkamerkki 6">
                <a:extLst>
                  <a:ext uri="{FF2B5EF4-FFF2-40B4-BE49-F238E27FC236}">
                    <a16:creationId xmlns:a16="http://schemas.microsoft.com/office/drawing/2014/main" id="{21CE5913-769E-2243-D3EE-604CFCD87E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Kuva 8">
            <a:extLst>
              <a:ext uri="{FF2B5EF4-FFF2-40B4-BE49-F238E27FC236}">
                <a16:creationId xmlns:a16="http://schemas.microsoft.com/office/drawing/2014/main" id="{3462CFF2-35AA-B630-CDD3-185C5642B5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25625"/>
            <a:ext cx="2427514" cy="186370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kstiruutu 9">
                <a:extLst>
                  <a:ext uri="{FF2B5EF4-FFF2-40B4-BE49-F238E27FC236}">
                    <a16:creationId xmlns:a16="http://schemas.microsoft.com/office/drawing/2014/main" id="{1E4528D0-165F-3B91-EE6A-AD3B79D42D3C}"/>
                  </a:ext>
                </a:extLst>
              </p:cNvPr>
              <p:cNvSpPr txBox="1"/>
              <p:nvPr/>
            </p:nvSpPr>
            <p:spPr>
              <a:xfrm>
                <a:off x="4555058" y="1436914"/>
                <a:ext cx="3679374" cy="24282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400" dirty="0"/>
                  <a:t>Trigonometria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i-FI" sz="24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∝</m:t>
                          </m:r>
                        </m:e>
                      </m:func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fi-FI" sz="2400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i-FI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∝</m:t>
                          </m:r>
                        </m:e>
                      </m:func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fi-FI" sz="24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i-FI" sz="2400" b="0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fi-F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∝</m:t>
                          </m:r>
                        </m:e>
                      </m:func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fi-FI" sz="2400" dirty="0"/>
              </a:p>
            </p:txBody>
          </p:sp>
        </mc:Choice>
        <mc:Fallback>
          <p:sp>
            <p:nvSpPr>
              <p:cNvPr id="10" name="Tekstiruutu 9">
                <a:extLst>
                  <a:ext uri="{FF2B5EF4-FFF2-40B4-BE49-F238E27FC236}">
                    <a16:creationId xmlns:a16="http://schemas.microsoft.com/office/drawing/2014/main" id="{1E4528D0-165F-3B91-EE6A-AD3B79D42D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5058" y="1436914"/>
                <a:ext cx="3679374" cy="2428229"/>
              </a:xfrm>
              <a:prstGeom prst="rect">
                <a:avLst/>
              </a:prstGeom>
              <a:blipFill>
                <a:blip r:embed="rId4"/>
                <a:stretch>
                  <a:fillRect l="-2483" t="-201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Kuva 11">
            <a:extLst>
              <a:ext uri="{FF2B5EF4-FFF2-40B4-BE49-F238E27FC236}">
                <a16:creationId xmlns:a16="http://schemas.microsoft.com/office/drawing/2014/main" id="{4A12A47F-F932-5AAE-3055-CCBBBE7B74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8858" y="3984383"/>
            <a:ext cx="7155120" cy="2192580"/>
          </a:xfrm>
          <a:prstGeom prst="rect">
            <a:avLst/>
          </a:prstGeom>
        </p:spPr>
      </p:pic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0B4F26D5-10F0-61CF-0390-DAC19E166B42}"/>
              </a:ext>
            </a:extLst>
          </p:cNvPr>
          <p:cNvSpPr/>
          <p:nvPr/>
        </p:nvSpPr>
        <p:spPr>
          <a:xfrm>
            <a:off x="4377043" y="3865143"/>
            <a:ext cx="7358743" cy="279126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589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0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77F549-6012-5EFF-1425-05BA27762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Monikulmiot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F49C30D-E0EB-9F22-5671-79D0625AD0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6695" y="1441347"/>
            <a:ext cx="5833917" cy="2575481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55571247-8AF0-AAD2-C1A6-F440820593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695" y="4544508"/>
            <a:ext cx="10363856" cy="2231572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BFFEECA9-CCB9-EE60-1C40-A20FEDA656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0612" y="215198"/>
            <a:ext cx="3236169" cy="2462688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E5E1E8AD-C7DF-9102-4D0C-DFA09A64FB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4909" y="2715254"/>
            <a:ext cx="7007091" cy="3130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48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5F3305-562D-AB04-D58C-416B0E7F5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fi-FI" dirty="0"/>
              <a:t>Ympyrä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E0BE6AA-212A-C881-2E89-D446BBDEB3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515" y="1319237"/>
            <a:ext cx="6720022" cy="4820306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C2AF0D77-37E0-4316-5315-D3F2105075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296" y="1757613"/>
            <a:ext cx="6935731" cy="5014074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65212C14-5E09-1C6C-2CDA-EA36C89B70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08841" y="2955141"/>
            <a:ext cx="1790792" cy="1816193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57133826-8D16-5700-C5DE-7EE045E0A6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4157" y="4857647"/>
            <a:ext cx="2883048" cy="2000353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C2BEB95E-9F59-67AE-35DE-9FA0BC0089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64680" y="4623284"/>
            <a:ext cx="1968601" cy="1854295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D542F36A-7CF9-F199-9021-F5FEEFD91A21}"/>
              </a:ext>
            </a:extLst>
          </p:cNvPr>
          <p:cNvSpPr txBox="1"/>
          <p:nvPr/>
        </p:nvSpPr>
        <p:spPr>
          <a:xfrm>
            <a:off x="7501502" y="4329176"/>
            <a:ext cx="1644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TANGENTTI:</a:t>
            </a:r>
          </a:p>
        </p:txBody>
      </p:sp>
    </p:spTree>
    <p:extLst>
      <p:ext uri="{BB962C8B-B14F-4D97-AF65-F5344CB8AC3E}">
        <p14:creationId xmlns:p14="http://schemas.microsoft.com/office/powerpoint/2010/main" val="3768944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D853E1-67A7-5D3A-9798-616491E73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Kehäkulmat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E9F088EE-D236-2B96-DB01-96C5A97271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4092" y="1405899"/>
            <a:ext cx="3576022" cy="3232869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3F4FF18-2438-5541-A211-1AD48AA54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1447" y="2274695"/>
            <a:ext cx="2341355" cy="2308609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53601589-133A-6FA6-C50A-801B0162F5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4135" y="2294714"/>
            <a:ext cx="2439808" cy="2311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109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517519-7137-E575-5CBB-94708AAC5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B18C9B-EB26-70AC-9831-A9FF10AEE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Perustehtävät:</a:t>
            </a:r>
          </a:p>
          <a:p>
            <a:pPr marL="0" indent="0">
              <a:buNone/>
            </a:pPr>
            <a:r>
              <a:rPr lang="fi-FI" dirty="0"/>
              <a:t>2, 4, 5, 7, 8, 12, 13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Syventävät</a:t>
            </a:r>
          </a:p>
          <a:p>
            <a:pPr marL="0" indent="0">
              <a:buNone/>
            </a:pPr>
            <a:r>
              <a:rPr lang="fi-FI" dirty="0"/>
              <a:t>10, 14, 17, 20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err="1"/>
              <a:t>GeoGebra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910940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73</Words>
  <Application>Microsoft Office PowerPoint</Application>
  <PresentationFormat>Laajakuva</PresentationFormat>
  <Paragraphs>34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Symbol</vt:lpstr>
      <vt:lpstr>Office-teema</vt:lpstr>
      <vt:lpstr>Tasogeometria</vt:lpstr>
      <vt:lpstr>Yhdenmuotoisuus</vt:lpstr>
      <vt:lpstr>PowerPoint-esitys</vt:lpstr>
      <vt:lpstr>Suorakulmainen kolmio</vt:lpstr>
      <vt:lpstr>Monikulmiot</vt:lpstr>
      <vt:lpstr>Ympyrä</vt:lpstr>
      <vt:lpstr>Kehäkulmat</vt:lpstr>
      <vt:lpstr>Tehtävät: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Pynnönen Antti Ilari</dc:creator>
  <cp:lastModifiedBy>Pynnönen Antti Ilari</cp:lastModifiedBy>
  <cp:revision>2</cp:revision>
  <dcterms:created xsi:type="dcterms:W3CDTF">2025-12-10T13:11:30Z</dcterms:created>
  <dcterms:modified xsi:type="dcterms:W3CDTF">2025-12-10T13:47:40Z</dcterms:modified>
</cp:coreProperties>
</file>