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80714C-0882-86D5-9E8F-483684F82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687712-534C-4061-8FD4-74F7DAD5A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4524DA-E62F-3279-11AE-925C3703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105293-7462-45AD-3961-8959FEB0C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128738-1CB7-6116-C271-4BA4669E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05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0EC2D1-8DCB-69F7-242F-108EDB7FC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F37664-590C-C7B1-705A-DA714C541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468FD0-72E3-63AA-9083-569EF881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96CDB7-24F1-FB96-50EA-E72E040E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04E45D-A90E-0539-CF89-7796D7D1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95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6A5D9A1-1080-BA15-E806-A80CA60A9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1F38F6F-B431-FF86-8488-96C337ECD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1AA291-F503-51F0-0262-F2716AFA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B72ED2-C335-87B2-6E2F-86330BF2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020FAE-6B7C-DF20-669D-A6C1AE57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40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15DCDA-C87C-C659-027B-66222B452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E80C7A-0392-FB12-8EE8-9DDBE02EF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24DCFD-C172-AC38-F15B-CDB9B8C1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6C380E-1A6C-F20B-9300-1E3C83C7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5BD075-3141-CC60-71A3-262717D9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11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FF088E-658F-152A-2BBC-5A4BEA6CF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A40ABF-3BAB-B578-EA16-2FD34044F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857407-2069-55BE-D7E9-BE05D327C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C6B8E7-58B1-C5EF-B15D-0A6CCCA3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B97FF-63D7-213A-55CA-1629B36B0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32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0022C-E794-3450-264A-ED18DCEB1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6B2CE7-E78A-D1F3-8C45-AC08DD1EE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A81890A-608B-98B6-1204-C3841ADD7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543958-D30C-03E4-24B2-BAFAA8651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D3A938-93AD-5C2D-B7D3-F1B4D872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A1E49E-41B2-959E-5BC8-82A7C8C13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29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35F29B-883C-425F-718A-8DFB9A8C6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D3C1D93-8F0A-8A67-115C-C9809F708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550959-A5D2-CB3E-98A9-F07A189D4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253685-4A15-CA4A-2475-A0EA0D5C8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5889FE2-1F6B-AF06-0CDD-CECB7DDCD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D744CDC-ADC1-9DE3-CB41-50D5D1159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499F5F1-7971-8632-5A02-F94D45291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C544F64-ACBD-EA82-E03E-2315C32EE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95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D8513-09F3-C429-F44F-AF8EE3068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AE4888D-98DC-A030-B62F-8B0D3B3F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D367AC-9199-A8C6-7F8D-2216539D8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893CBF-33A0-5EAA-DAA5-61CFB3239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67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EDC3951-3313-3023-6F36-FCCAB319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C27F699-C4C6-2D69-7828-84AC2C5C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456525-E653-5EC1-EBE0-3108E524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40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2B617A-CA92-906C-2E1E-262C62F9F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4A8F9E-717B-7B84-ADD1-2F8F41960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3D2C63-0FFC-7350-04DF-FAF702582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03A92B-D837-2E60-AE8E-C35661D0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C6D5734-03EB-2863-0828-7C102C84F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1F06B0-723C-025A-D5F7-45EE9C62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5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78E416-7736-EF67-19E6-87029EF5C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4CF1D19-1185-2775-29C0-2956F6FB7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C5F038-3215-6132-0707-28C3FB901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14BF04-B05B-6FC6-3555-1475DAC9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AEFF89-59FA-2601-EB34-8473D3943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AEC507-F365-5EC5-2E87-1E962566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115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5601DDF-6AFF-125B-F07F-2FAD06FD5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098391-729C-FF9C-7E76-19487D00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FE5CF5-018F-CC44-F119-6D305CED5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55DB1-FA7C-4401-BBA8-63589AE94202}" type="datetimeFigureOut">
              <a:rPr lang="fi-FI" smtClean="0"/>
              <a:t>4.12.2025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D423B3-2567-B741-ECEC-465D7D808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A4EFE1-5C77-A0F9-C0A6-E7BB98FCA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24D0E7-2718-4DBC-BAC2-04C43D9ACE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79CCBF-1287-4C5F-EE0D-282D61E2AD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Yhtälöt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2BAC354-6B70-2D10-CB43-C29E040AFC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06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C9B33E-5664-FA2F-0FEA-3E3E8FCB7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Polynomien laskusäännöt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6F2315B-68DB-D828-47DF-2D88E2C68F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b="1" dirty="0"/>
                  <a:t>Yhteenlasku: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b="1" dirty="0"/>
                  <a:t>Vähennyslasku: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b="1" dirty="0"/>
                  <a:t>Kertolasku:</a:t>
                </a:r>
                <a:r>
                  <a:rPr lang="fi-FI" dirty="0"/>
                  <a:t> </a:t>
                </a:r>
              </a:p>
              <a:p>
                <a:pPr marL="0" indent="0">
                  <a:buNone/>
                </a:pPr>
                <a:r>
                  <a:rPr lang="fi-FI" dirty="0"/>
                  <a:t>a)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+3)</m:t>
                    </m:r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b="0" dirty="0"/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fi-FI" b="0" dirty="0"/>
              </a:p>
              <a:p>
                <a:pPr marL="0" indent="0">
                  <a:buNone/>
                </a:pPr>
                <a:r>
                  <a:rPr lang="fi-FI" b="0" dirty="0"/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(3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+2)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b="0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b="1" dirty="0"/>
                  <a:t>Funktio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fi-FI" b="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6F2315B-68DB-D828-47DF-2D88E2C68F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b="-12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555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E3B576-A134-8700-799A-619B43B5A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Yhtälön ratkaiseminen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BC09AAE-1F59-EB3F-017F-6DB85A7331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/>
                  <a:t>a)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=11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=22−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c) Yhtälöpari</a:t>
                </a:r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d)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−10=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fi-FI" dirty="0"/>
                  <a:t> 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BC09AAE-1F59-EB3F-017F-6DB85A7331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02569AA3-EB6B-482B-E353-D42EB1876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4944" y="2997697"/>
            <a:ext cx="2051084" cy="8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7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1A01D8-FB1B-950B-2EDA-DDDCEB50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C3FAB5-3628-F205-82E8-BE039977C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1, 4, 5, 6, 7, 8, 10, 11, 12</a:t>
            </a:r>
          </a:p>
          <a:p>
            <a:r>
              <a:rPr lang="fi-FI"/>
              <a:t>13, 14, 15, 18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214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97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Office-teema</vt:lpstr>
      <vt:lpstr>Yhtälöt</vt:lpstr>
      <vt:lpstr>Polynomien laskusäännöt</vt:lpstr>
      <vt:lpstr>Yhtälön ratkaiseminen</vt:lpstr>
      <vt:lpstr>Tehtävät: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2</cp:revision>
  <dcterms:created xsi:type="dcterms:W3CDTF">2025-12-03T18:37:52Z</dcterms:created>
  <dcterms:modified xsi:type="dcterms:W3CDTF">2025-12-04T08:44:47Z</dcterms:modified>
</cp:coreProperties>
</file>