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23C988-E75B-EC4E-C1DD-1875E1EE9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9A64CC-E7C8-172C-5A44-7D14E6E1B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ACDA5D-2CCE-7A12-9A86-38E44690C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AC696D-1084-60E3-B6BA-B87A5244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069AEF-B144-34A3-6033-9DE1068D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06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5DA5CA-55D9-C367-EC39-973B4C27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25CBA2C-A026-F051-F91A-2D6077961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B82666-17BA-2652-4F20-FD27E752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1ADC74-1AF7-E14A-5A32-D95ACE72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D19E34-287C-AED8-CA90-5B86B0E39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48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7AD360C-37D8-3F69-340A-08993622DB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16EBF0F-5F25-56A4-3D5B-1B0444D1F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4C6B3B-7458-2622-CF92-E22C6FFAA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24C091-12AF-73D5-514E-B27EB69D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8893E6-1BB7-B1F3-2CE6-4142C0F7F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4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9759C0-3564-C207-E396-808B3DB80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3F405F-34BE-9DE7-B6AF-BD8EAAA0A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071431-E346-1EC6-D404-1DB70A252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3F29B4-9E47-F10B-13EC-73E2E2A4C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4B2B10-F3CD-8D69-4880-E428331A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156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3A6BB-9023-7419-61EE-3F59C46C0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68DD8E-2199-37ED-3C00-EAC5BF459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783BFD-6897-E85E-9E54-F9DE0E75B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48EF46-8209-F193-9200-9726EFA54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B46270-5696-C572-ED88-1D27A559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545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4731C-1F22-6F8C-6EA7-4647ADE6C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F45402-B09E-9D02-DDC2-5CF821E168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3570508-73BB-117D-D05E-E14EFBEFD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03D674-43C2-F7B7-DEDE-7DDB7EBAE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98F3AA-B5E4-78B7-48C9-75C2C080F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92C3E33-678A-C254-58BB-B6C18D6A3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9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D6604F-9445-935C-9CCC-BF8900B87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0BC5F0-DA1E-39E2-A089-6CFCD6FB0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475FA8-F941-C04A-5A76-486CB5A3A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75B32E4-1B18-9A64-9239-78D408035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2863306-11AB-62DE-810D-95D8D5C8B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D1EBE38-D441-B8F3-FC18-9D050FBF9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93F187F-9F00-F05A-2110-139A5C84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B21D125-C853-54BB-C1EC-64F3554A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92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41522C-F374-A0A0-5185-BA6345BF0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03F5B12-279C-4600-7D9D-8DE007DD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A234FBE-18F5-E790-C202-6C2F26C3A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1EA462E-224A-70D0-5CBB-7254A066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1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56096AA-F8E0-C7D3-0898-890EA55C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A2335-862E-6DE2-044C-B3A25F4E5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F266E93-37E4-72C4-3570-78633B44E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75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329F3-E91D-E177-2F99-6321B670C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5BBCBC-19A3-FE39-A20D-702F9CF17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777DA59-CB02-AE54-8729-422ED8028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205198-4CC2-4105-BE1A-B423482A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CB25393-7FD2-EFC4-841F-79AB02C34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15C3F4-D92F-E951-46E7-4D3A7B50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991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BDFD94-8701-06F5-336E-4532AE0C2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03E4E9E-CADF-59CE-A20F-D0E11E1C5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8BB1177-EF9A-C23B-4D97-C4224CB6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13E9E5-8F48-987F-2325-1FCDB2A24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44CDDB6-D881-FF75-AA46-0FBE0C42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FDDD7B-346B-714E-460D-20EB77A8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1564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726F1CF-1F6F-C37B-76CE-9A9DFD0B8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8019A88-F851-EC64-AFEE-8CA950B32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7C77D3-1F2A-ACD9-172D-B08902D9ED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C45DA-447F-40D7-863D-96A4C259D6F5}" type="datetimeFigureOut">
              <a:rPr lang="fi-FI" smtClean="0"/>
              <a:t>27.11.2025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727565-FBF3-CE6B-1DC4-E901CCD6D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FCB346-A6EE-8FDB-B8CE-3B43D3368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FEE4F-423F-4F6B-91C2-CB9161078C4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6949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CAA7A0-7DAE-CC12-5514-DD6EEA5ACD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1. Laskutoimitukset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476A0F-BF02-63D3-A4D3-17BBF353E8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962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021583D-B5EC-8700-18D1-E169D35FA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fi-FI" sz="5400"/>
              <a:t>Lukujoukot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787F180-6469-11CF-F5D1-B305C51249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0936" y="2807208"/>
                <a:ext cx="3429000" cy="3410712"/>
              </a:xfrm>
            </p:spPr>
            <p:txBody>
              <a:bodyPr anchor="t">
                <a:normAutofit/>
              </a:bodyPr>
              <a:lstStyle/>
              <a:p>
                <a:r>
                  <a:rPr lang="fi-FI" sz="2000" dirty="0"/>
                  <a:t>Luonnolliset luvut </a:t>
                </a:r>
                <a14:m>
                  <m:oMath xmlns:m="http://schemas.openxmlformats.org/officeDocument/2006/math">
                    <m:r>
                      <a:rPr lang="fi-FI" sz="2000" b="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sz="2000" b="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i-FI" sz="2000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2000" b="0" i="1">
                            <a:latin typeface="Cambria Math" panose="02040503050406030204" pitchFamily="18" charset="0"/>
                          </a:rPr>
                          <m:t>0,1,2,3,…</m:t>
                        </m:r>
                      </m:e>
                    </m:d>
                  </m:oMath>
                </a14:m>
                <a:endParaRPr lang="fi-FI" sz="2000" dirty="0"/>
              </a:p>
              <a:p>
                <a:r>
                  <a:rPr lang="fi-FI" sz="2000" dirty="0"/>
                  <a:t>Kokonaisluvut </a:t>
                </a:r>
                <a14:m>
                  <m:oMath xmlns:m="http://schemas.openxmlformats.org/officeDocument/2006/math">
                    <m:r>
                      <a:rPr lang="fi-FI" sz="2000" b="0" i="1">
                        <a:latin typeface="Cambria Math" panose="02040503050406030204" pitchFamily="18" charset="0"/>
                      </a:rPr>
                      <m:t>𝑍</m:t>
                    </m:r>
                    <m:r>
                      <a:rPr lang="fi-FI" sz="2000" b="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i-FI" sz="2000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2000" b="0" i="1">
                            <a:latin typeface="Cambria Math" panose="02040503050406030204" pitchFamily="18" charset="0"/>
                          </a:rPr>
                          <m:t>…−3,−2,−1,0,1,2,3,…</m:t>
                        </m:r>
                      </m:e>
                    </m:d>
                  </m:oMath>
                </a14:m>
                <a:endParaRPr lang="fi-FI" sz="2000" dirty="0"/>
              </a:p>
              <a:p>
                <a:r>
                  <a:rPr lang="fi-FI" sz="2000" dirty="0"/>
                  <a:t>Rationaaliluvut </a:t>
                </a:r>
                <a14:m>
                  <m:oMath xmlns:m="http://schemas.openxmlformats.org/officeDocument/2006/math">
                    <m:r>
                      <a:rPr lang="fi-FI" sz="2000" b="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fi-FI" sz="2000" b="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i-FI" sz="2000" b="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i-FI" sz="2000" b="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i-FI" sz="2000" b="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fi-FI" sz="2000" b="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r>
                          <a:rPr lang="fi-FI" sz="2000" b="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≠0, 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𝑗𝑎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fi-FI" sz="20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𝑍</m:t>
                        </m:r>
                      </m:e>
                    </m:d>
                  </m:oMath>
                </a14:m>
                <a:endParaRPr lang="fi-FI" sz="2000" dirty="0"/>
              </a:p>
              <a:p>
                <a:r>
                  <a:rPr lang="fi-FI" sz="2000" dirty="0"/>
                  <a:t>Reaaliluvut </a:t>
                </a:r>
                <a14:m>
                  <m:oMath xmlns:m="http://schemas.openxmlformats.org/officeDocument/2006/math">
                    <m:r>
                      <a:rPr lang="fi-FI" sz="2000" b="0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fi-FI" sz="2000" dirty="0"/>
              </a:p>
              <a:p>
                <a:r>
                  <a:rPr lang="fi-FI" sz="2000" dirty="0"/>
                  <a:t>Irrationaaliluvut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787F180-6469-11CF-F5D1-B305C51249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0936" y="2807208"/>
                <a:ext cx="3429000" cy="3410712"/>
              </a:xfrm>
              <a:blipFill>
                <a:blip r:embed="rId2"/>
                <a:stretch>
                  <a:fillRect l="-1601" t="-196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 descr="Kuva, joka sisältää kohteen teksti, kuvakaappaus, Fontti, numero&#10;&#10;Kuvaus luotu automaattisesti">
            <a:extLst>
              <a:ext uri="{FF2B5EF4-FFF2-40B4-BE49-F238E27FC236}">
                <a16:creationId xmlns:a16="http://schemas.microsoft.com/office/drawing/2014/main" id="{AEFC9F84-64B9-C57D-14AD-D782508B7C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296" y="1616774"/>
            <a:ext cx="6903720" cy="3624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67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105B7AE-59CA-4EE8-1779-8C3A565C22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85750"/>
                <a:ext cx="10515600" cy="589121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i-FI" b="1" dirty="0"/>
                  <a:t>Vastaluvut</a:t>
                </a:r>
              </a:p>
              <a:p>
                <a:r>
                  <a:rPr lang="fi-FI" dirty="0"/>
                  <a:t>Luvun </a:t>
                </a:r>
                <a:r>
                  <a:rPr lang="fi-FI" i="1" dirty="0"/>
                  <a:t>a </a:t>
                </a:r>
                <a:r>
                  <a:rPr lang="fi-FI" dirty="0"/>
                  <a:t>vastaluku on </a:t>
                </a:r>
                <a:r>
                  <a:rPr lang="fi-FI" i="1" dirty="0"/>
                  <a:t>–a</a:t>
                </a:r>
                <a:r>
                  <a:rPr lang="fi-FI" dirty="0"/>
                  <a:t> jos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b="1" dirty="0"/>
              </a:p>
              <a:p>
                <a:pPr marL="0" indent="0">
                  <a:buNone/>
                </a:pPr>
                <a:r>
                  <a:rPr lang="fi-FI" b="1" dirty="0"/>
                  <a:t>Käänteisluku</a:t>
                </a:r>
              </a:p>
              <a:p>
                <a:r>
                  <a:rPr lang="fi-FI" dirty="0"/>
                  <a:t>Luvun </a:t>
                </a:r>
                <a:r>
                  <a:rPr lang="fi-FI" i="1" dirty="0"/>
                  <a:t>a</a:t>
                </a:r>
                <a:r>
                  <a:rPr lang="fi-FI" dirty="0"/>
                  <a:t> käänteisluku 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fi-FI" dirty="0"/>
                  <a:t> jos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i-FI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fi-FI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b="1" dirty="0"/>
                  <a:t>Laskujärjestykset</a:t>
                </a: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105B7AE-59CA-4EE8-1779-8C3A565C22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85750"/>
                <a:ext cx="10515600" cy="5891213"/>
              </a:xfrm>
              <a:blipFill>
                <a:blip r:embed="rId2"/>
                <a:stretch>
                  <a:fillRect l="-1217" t="-176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417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EFCAB1-E0D7-0567-514C-7EB63728F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818" y="-301343"/>
            <a:ext cx="7297017" cy="594756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A8A8460-8588-2471-811A-71D9AA6AF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4560" y="1417878"/>
            <a:ext cx="4366417" cy="886929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3805FD64-589B-1135-F88D-6D6307389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4560" y="2285998"/>
            <a:ext cx="4030750" cy="772887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74FAF19C-B170-F459-4579-44AC968A95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2157" y="2955640"/>
            <a:ext cx="5139320" cy="591344"/>
          </a:xfrm>
          <a:prstGeom prst="rect">
            <a:avLst/>
          </a:prstGeo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0201E20E-68BF-B67B-B637-52ED56E872F9}"/>
              </a:ext>
            </a:extLst>
          </p:cNvPr>
          <p:cNvSpPr txBox="1"/>
          <p:nvPr/>
        </p:nvSpPr>
        <p:spPr>
          <a:xfrm>
            <a:off x="4167272" y="796649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/>
              <a:t>Murtolukujen laskusäännöt</a:t>
            </a:r>
          </a:p>
        </p:txBody>
      </p:sp>
    </p:spTree>
    <p:extLst>
      <p:ext uri="{BB962C8B-B14F-4D97-AF65-F5344CB8AC3E}">
        <p14:creationId xmlns:p14="http://schemas.microsoft.com/office/powerpoint/2010/main" val="145747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BA903E9-CD0E-4136-28E3-246188B796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90870" y="3877067"/>
            <a:ext cx="6501130" cy="2980933"/>
          </a:xfr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8FB8D009-679F-9D57-0876-24565FA5E3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660" y="1057397"/>
            <a:ext cx="5628235" cy="3434667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9273A3BA-29E6-AD16-916D-3998388CBE90}"/>
              </a:ext>
            </a:extLst>
          </p:cNvPr>
          <p:cNvSpPr txBox="1"/>
          <p:nvPr/>
        </p:nvSpPr>
        <p:spPr>
          <a:xfrm>
            <a:off x="284480" y="308094"/>
            <a:ext cx="7132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/>
              <a:t>Potenssi nolla, negatiivinen- ja murtopotenssi</a:t>
            </a:r>
          </a:p>
        </p:txBody>
      </p:sp>
    </p:spTree>
    <p:extLst>
      <p:ext uri="{BB962C8B-B14F-4D97-AF65-F5344CB8AC3E}">
        <p14:creationId xmlns:p14="http://schemas.microsoft.com/office/powerpoint/2010/main" val="3683302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E2BB9D6B-6C2D-93EC-D4E2-70E9DAEA97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4309" y="4112385"/>
            <a:ext cx="8122066" cy="1885644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BF9307C6-B9A1-5E02-8228-31E0AF29F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309" y="365125"/>
            <a:ext cx="10183382" cy="364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58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4A2730-8831-10FF-C556-022592EE2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DBB4E8FF-BB7E-3214-5718-41E1264731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110" y="3429000"/>
            <a:ext cx="6138751" cy="1424350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C61169EE-5AFA-4CF9-A3AD-5B17289936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110" y="365125"/>
            <a:ext cx="10602587" cy="2704646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026F03E5-72AF-741A-14AA-2B4CE73537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110" y="5223465"/>
            <a:ext cx="3078529" cy="589506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761C1047-183E-573F-43D4-1E64EEA0A5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15" y="5812971"/>
            <a:ext cx="2395617" cy="78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91032E7-DB44-D407-2E55-95D758866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Tehtävät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3977ED-8CBF-DF62-22E9-6AD13C291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2,3,4</a:t>
            </a:r>
          </a:p>
          <a:p>
            <a:r>
              <a:rPr lang="fi-FI" dirty="0"/>
              <a:t>6,7,8,9</a:t>
            </a:r>
          </a:p>
          <a:p>
            <a:r>
              <a:rPr lang="fi-FI"/>
              <a:t>13,17,18,20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0383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59</Words>
  <Application>Microsoft Office PowerPoint</Application>
  <PresentationFormat>Laajakuva</PresentationFormat>
  <Paragraphs>25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1. Laskutoimitukset</vt:lpstr>
      <vt:lpstr>Lukujoukot</vt:lpstr>
      <vt:lpstr>PowerPoint-esitys</vt:lpstr>
      <vt:lpstr>PowerPoint-esitys</vt:lpstr>
      <vt:lpstr>PowerPoint-esitys</vt:lpstr>
      <vt:lpstr>PowerPoint-esitys</vt:lpstr>
      <vt:lpstr>PowerPoint-esitys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Luvut ja laskutoimitukset</dc:title>
  <dc:creator>Pynnönen Antti Ilari</dc:creator>
  <cp:lastModifiedBy>Pynnönen Antti Ilari</cp:lastModifiedBy>
  <cp:revision>5</cp:revision>
  <dcterms:created xsi:type="dcterms:W3CDTF">2023-11-29T16:07:19Z</dcterms:created>
  <dcterms:modified xsi:type="dcterms:W3CDTF">2025-11-27T15:04:32Z</dcterms:modified>
</cp:coreProperties>
</file>