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2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7A9237-E135-F28D-A0A1-746BCCCB8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50225D5-EE5E-787F-AC34-ED96DB718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4032BF-A600-3ED8-594F-A74F153DD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15885A-2F71-805D-3556-77CE87934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ACCFA8-BB2C-0652-6C88-B6E5741CF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8575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161A35-E64B-59B1-3F2D-8FAB5843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EAB80EA-6C9F-C734-35EA-D8C4AB6BB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5C337A-6E60-4CCF-4928-8123EBDD0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24EE1A-7F3C-FD5B-8A60-69E0A9AD4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E26A53-AA59-A785-2FE6-569194BB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12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953288A-6B66-1EA4-C384-FDE9F694AE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B501CB5-548E-C9C4-AAE8-A0731ED0A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5364C1-0486-8D75-368A-15BE7BF44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FC339B-5121-38A4-847D-6495F14D4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476369-9E96-D4F5-5970-D2F4E2935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440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D5A6E0-3CC8-6D88-97B1-FFDD9AA4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AC409B-ADDD-BBFD-11B6-687E8A905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73575A-E11D-BE7C-0548-A20408F1A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18F2B1-B763-7BAE-3490-503511A35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A9C46C0-8CFB-1FC4-117B-E0E4B10A8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21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CC39EE-1E5B-68F5-59F1-BEF1AD5BF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D637B70-B384-6780-1162-7969AD3E3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C82ECA-5834-E044-CA3F-E7CBDB683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E2752D-9C5B-2F30-9F17-FCE0F16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C1E798-E3ED-9A27-5887-012267AE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237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9212E9-A937-0FCF-B73F-11FC38BB8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E95492-59E3-C338-5C2F-D213FA10BB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C29F4D9-4794-9A77-2F32-84550B60F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E2DB515-9673-F22B-3AE4-C9926602F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CD5DCD0-FA5C-7D0F-4219-E7E91FFF2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3BAF29-14E3-1113-9D11-C61607D63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6639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76828F-9F4A-7E38-0A37-A12F769CD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0D37A24-9315-24BD-C90D-3FC265AD4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034BC67-C9C8-2C7C-887D-BE821CE4A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28BDAA8-6685-859F-DA55-512B98B735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FB4B1E4-E979-7ADF-EE82-677EBC9CD2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DDA63BB-F9D5-04F2-5057-9AEB3DF29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6EC9AF6-F16D-3E10-EC75-6FED3DB7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E6E50D9-A613-8219-15E4-2F82D601C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82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7957B6-DD42-48D3-22DD-24F6AD82B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CEEB7FC-ECB8-94B2-D81F-FA1211961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737CC83-28B2-911D-3AC4-F08A0D85F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34B86CB-905D-D977-0BEE-3FBF561C3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070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CB077B3-8C6D-7716-70DF-9BD079569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B34A167-869C-BA93-C911-E717DDD3B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1002A79-998F-75ED-5D01-C20BB4281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031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E55C50-BDE9-BC2F-258B-12A6C6CE1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716AD0-1335-8216-3B62-557458BD4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6F63B79-DC17-A31A-C98B-B1BDD9634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FE3A3B8-8D94-881B-D9DA-86ACDB1A7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654EB44-4319-8F43-AA70-13373F75B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CE960D5-B2D8-866E-3286-6A56073C0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545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905B11-AE30-2223-24EA-9F5FED14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2A4F28A-EEC5-9C32-0C5E-7781B0B141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5703D5A-ECB1-C027-1C8D-E88CE9A4E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D65BD0C-E42D-04A4-7199-9AECE0588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8260BF-A296-5F45-DEFA-23B86212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6FED76F-F907-D8E3-7FE7-CEF25317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3452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31AEBE7-7D6A-E2B9-18A5-BB1D217B5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CEF03D3-DF7C-08B2-3C3C-5161C815D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D06265-7DAC-E911-C0A5-89CC47796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B48B0A-E283-41BC-8FE8-8FAFFBB13C8E}" type="datetimeFigureOut">
              <a:rPr lang="fi-FI" smtClean="0"/>
              <a:t>3.12.2025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5F1028-A305-1CC6-3EE4-B65A009891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C95D80-E5F6-B3E2-360F-37EC6738E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EC0318-C733-4792-A64C-67739B4B6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276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43A5D9-B5CF-07C5-080D-77C46CF027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Yhtälöparit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BC0376-6885-7D7E-BCFB-B4BB446E22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12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9C7AB-9BD8-2815-FEAD-E22D5A077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Yhtälöparit yhteenlaskumenetelmällä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CAFE89-8A60-AFA7-CFAA-5D495A649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864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32B277-5E59-813A-BF07-D8DFB52A4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0F85BF3-B80F-BC16-37ED-F283C140E9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3482" y="2011594"/>
            <a:ext cx="3604767" cy="4425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24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480C7B-043A-D735-3756-3E9CEDDE1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Yhtälöparit sijoitusmenetelmällä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45FF65-2A9C-AF19-CD0F-19DFBDA34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7906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68BBED-CD6A-46BC-3242-B56CDB812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050880E-6428-EEA8-2524-61CCA0E52A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816956"/>
            <a:ext cx="3284913" cy="439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4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684E98-0CBA-547A-2187-441B15C03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445CF7B-36D7-4E38-9F41-5222CEEE43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6155" y="1690688"/>
            <a:ext cx="3478549" cy="286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899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</Words>
  <Application>Microsoft Office PowerPoint</Application>
  <PresentationFormat>Laajakuva</PresentationFormat>
  <Paragraphs>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Yhtälöparit</vt:lpstr>
      <vt:lpstr>Yhtälöparit yhteenlaskumenetelmällä</vt:lpstr>
      <vt:lpstr>PowerPoint-esitys</vt:lpstr>
      <vt:lpstr>Yhtälöparit sijoitusmenetelmällä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2025-12-03T15:02:50Z</dcterms:created>
  <dcterms:modified xsi:type="dcterms:W3CDTF">2025-12-03T15:17:36Z</dcterms:modified>
</cp:coreProperties>
</file>