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67" r:id="rId5"/>
    <p:sldId id="268" r:id="rId6"/>
    <p:sldId id="269" r:id="rId7"/>
    <p:sldId id="270" r:id="rId8"/>
    <p:sldId id="271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6" autoAdjust="0"/>
    <p:restoredTop sz="94660"/>
  </p:normalViewPr>
  <p:slideViewPr>
    <p:cSldViewPr snapToGrid="0">
      <p:cViewPr varScale="1">
        <p:scale>
          <a:sx n="81" d="100"/>
          <a:sy n="81" d="100"/>
        </p:scale>
        <p:origin x="114" y="16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0958D05-3B71-4DB3-BDDA-E4F238860A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0A133C5-1AF5-BDCD-8202-2D622A6F09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BE144F2-DCAE-5E44-F5AC-6732DBE9B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51C37-C491-4050-AF26-83D28B8C24B6}" type="datetimeFigureOut">
              <a:rPr lang="fi-FI" smtClean="0"/>
              <a:t>2.12.2025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9B63147-F524-8B89-787F-459A3FBD6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422A60E-1AFB-5B10-D831-FD8FD71A4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27DB5-4B36-4C4D-B531-D25E148AD5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4524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EE838F0-53FC-DF65-F3BB-84EB5E8E7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4BEF634-86D0-7450-F77B-C75671F469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CD448DF-6BDB-CC59-DE93-40643B12A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51C37-C491-4050-AF26-83D28B8C24B6}" type="datetimeFigureOut">
              <a:rPr lang="fi-FI" smtClean="0"/>
              <a:t>2.12.2025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3FD5DE1-C9AB-8D39-3B80-8B82F3505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AAA8160-D883-69FC-94E4-A0B5BCE0F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27DB5-4B36-4C4D-B531-D25E148AD5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94937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41275694-6918-FF35-8076-85B79AE9B6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84C285BB-8858-1984-C321-C300CC8E7D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6D1E769-477F-0C21-9AC3-B2AB49C95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51C37-C491-4050-AF26-83D28B8C24B6}" type="datetimeFigureOut">
              <a:rPr lang="fi-FI" smtClean="0"/>
              <a:t>2.12.2025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56002FC-EC19-F35F-431E-78B563DD4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814FBA8-23A5-0140-87AB-8F7523469B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27DB5-4B36-4C4D-B531-D25E148AD5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3160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6D9AF2E-1CD5-490F-F9D0-742C384975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A6DEE5F-9641-C038-1AC2-04A4F03DB2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10AD9E0-E537-4467-C3FE-A1FDE24C1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51C37-C491-4050-AF26-83D28B8C24B6}" type="datetimeFigureOut">
              <a:rPr lang="fi-FI" smtClean="0"/>
              <a:t>2.12.2025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07DE349-9CC9-A5A0-51D2-D121244308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2E42F26-762B-FE48-9BCA-800C2B241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27DB5-4B36-4C4D-B531-D25E148AD5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18102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81E648A-0E0C-5918-B24F-3CBFF35B0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AF8D893-2AD2-D4F2-B97A-5B1B4F40B1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3319F89-D935-CEB5-C49D-716B820DE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51C37-C491-4050-AF26-83D28B8C24B6}" type="datetimeFigureOut">
              <a:rPr lang="fi-FI" smtClean="0"/>
              <a:t>2.12.2025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A1234D2-0E88-6603-119A-AFD1BE98E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A134AF1-9EE1-2FBE-CCCE-08691BB6A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27DB5-4B36-4C4D-B531-D25E148AD5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93247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69F1727-A361-8EDC-CDC0-9063EE17A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C9BDEB2-582F-E4D9-BAB4-C143ADC0B5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1A0D42A-D694-815C-35D9-34495ECCAB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CCC2ABA-0424-078D-4E15-88340CE69D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51C37-C491-4050-AF26-83D28B8C24B6}" type="datetimeFigureOut">
              <a:rPr lang="fi-FI" smtClean="0"/>
              <a:t>2.12.2025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CA2E7F2-7F0D-CAF9-2DCD-1AFDD45AA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BACE3D8-2CDC-D5CB-855A-0BFC8DE9A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27DB5-4B36-4C4D-B531-D25E148AD5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1028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6C19218-5B45-B578-42C2-012B7E1512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0A67A9A3-7C1A-E8D3-299C-AFD3FA60E6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B8E0923-6BEB-154F-0F8E-08E5983627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073EEF5A-028E-5643-6F9E-5FFB1085F5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36A525D9-69AA-E8F1-6499-E0A3C7D1E5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0616E997-3DD1-B02D-5A7B-0FE87CAF0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51C37-C491-4050-AF26-83D28B8C24B6}" type="datetimeFigureOut">
              <a:rPr lang="fi-FI" smtClean="0"/>
              <a:t>2.12.2025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470B202D-4057-5EA6-6AAF-B82826A15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1EE9E641-D883-91EE-46BB-9A0462B49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27DB5-4B36-4C4D-B531-D25E148AD5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4507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982D17E-C91B-9AA6-CDF6-A85852C026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9AE496F-14BF-C3B5-11E5-3C18E09E29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51C37-C491-4050-AF26-83D28B8C24B6}" type="datetimeFigureOut">
              <a:rPr lang="fi-FI" smtClean="0"/>
              <a:t>2.12.2025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92276888-0AEC-98C0-48E9-4ECFEE991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8388AF52-EBD1-F64E-5AAC-0515BE3A9F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27DB5-4B36-4C4D-B531-D25E148AD5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3562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DF13211E-40A6-BA3A-6276-8FBED2458A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51C37-C491-4050-AF26-83D28B8C24B6}" type="datetimeFigureOut">
              <a:rPr lang="fi-FI" smtClean="0"/>
              <a:t>2.12.2025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BF6A895A-F52F-5CB7-4DCB-FF0D331002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5956CF9-AADB-15AA-CC36-057DCBE18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27DB5-4B36-4C4D-B531-D25E148AD5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5869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24B27F1-42A2-C3B0-014D-F7732C2B7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3D9B165-07E7-CEFE-E9F0-A0CCAB2CB6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37F683A-6CB6-3976-7E1C-272FAB351E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0B49336-3695-E4EF-9EC6-D6D62736C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51C37-C491-4050-AF26-83D28B8C24B6}" type="datetimeFigureOut">
              <a:rPr lang="fi-FI" smtClean="0"/>
              <a:t>2.12.2025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45F0666-D8BE-BFB0-E983-698AECD052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0BB2AF3-D79E-7D7D-4AEA-205B17C69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27DB5-4B36-4C4D-B531-D25E148AD5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07755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28FE874-57B8-3864-9004-0A0F60DB2B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59AFA6D5-5E65-3F18-3145-B4C642648D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E6691F8-2BA0-CC9F-8D42-8406E2B531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B9296F3-48D2-1196-4233-396711656B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A51C37-C491-4050-AF26-83D28B8C24B6}" type="datetimeFigureOut">
              <a:rPr lang="fi-FI" smtClean="0"/>
              <a:t>2.12.2025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976AD0E-93B6-DF5C-2BCB-4C0C91EBA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9EA63E3-A86A-974E-F30E-2F92C89DF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27DB5-4B36-4C4D-B531-D25E148AD5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7303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5A0A03C-4827-A7A0-1B99-2990FC4B0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D118A6D-9180-7012-29B5-82A5F275A0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89F3ECA-71ED-C707-C25B-167D66749E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A51C37-C491-4050-AF26-83D28B8C24B6}" type="datetimeFigureOut">
              <a:rPr lang="fi-FI" smtClean="0"/>
              <a:t>2.12.2025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1B7DEA6-4B03-3598-0B27-6E00610A43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888F2A9-7A8C-DE41-C7EB-948C024774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327DB5-4B36-4C4D-B531-D25E148AD5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0272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6575E0B-42B5-81B4-AB22-15A69B56F94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Yhtälöitä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AD04364-D0D6-B0BE-56E2-2DFA6DEE491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761201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B20981A-E84A-B8EF-7F05-0ED1DE29B1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Lisää sulkuja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42D913A-A2D9-4BA9-DD4B-D0D75811F4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7082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F84C420-3173-A767-C64D-FCA37CE3C1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0294C67B-DE82-D8D8-EA4B-B885D344146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811278"/>
            <a:ext cx="6685254" cy="3292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53714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DE705C4-E767-6E31-9113-65859A4D1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Murtoluvut yhtälöissä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8B28DF7-CB96-30E5-DD41-59B1BBA5BD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76320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5A4759D-4448-C43C-AF01-F4081AA54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74C43EAC-CF72-E2A9-4965-B89AA19EC31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89902" y="1906544"/>
            <a:ext cx="4396497" cy="4900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8231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699C7AB-9BD8-2815-FEAD-E22D5A0774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Yhtälöparit yhteenlaskumenetelmällä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9CAFE89-8A60-AFA7-CFAA-5D495A6499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38646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732B277-5E59-813A-BF07-D8DFB52A44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A0F85BF3-B80F-BC16-37ED-F283C140E98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43482" y="2011594"/>
            <a:ext cx="3604767" cy="4425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2243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881D9DD-06C0-A7E4-3B73-9D4D3A27A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kotiin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9A195297-672D-3B00-1C62-A4ABD286ABE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690688"/>
            <a:ext cx="3487763" cy="3059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43077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8</Words>
  <Application>Microsoft Office PowerPoint</Application>
  <PresentationFormat>Laajakuva</PresentationFormat>
  <Paragraphs>5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Office-teema</vt:lpstr>
      <vt:lpstr>Yhtälöitä</vt:lpstr>
      <vt:lpstr>Lisää sulkuja</vt:lpstr>
      <vt:lpstr>PowerPoint-esitys</vt:lpstr>
      <vt:lpstr>Murtoluvut yhtälöissä</vt:lpstr>
      <vt:lpstr>PowerPoint-esitys</vt:lpstr>
      <vt:lpstr>Yhtälöparit yhteenlaskumenetelmällä</vt:lpstr>
      <vt:lpstr>PowerPoint-esitys</vt:lpstr>
      <vt:lpstr>kotiin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Leppänen Riku Joonatan</dc:creator>
  <cp:lastModifiedBy>Leppänen Riku Joonatan</cp:lastModifiedBy>
  <cp:revision>1</cp:revision>
  <dcterms:created xsi:type="dcterms:W3CDTF">2025-12-02T15:46:39Z</dcterms:created>
  <dcterms:modified xsi:type="dcterms:W3CDTF">2025-12-02T16:05:21Z</dcterms:modified>
</cp:coreProperties>
</file>