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9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1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D52CC0-B431-7B64-6E31-BB5FC47B3F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59A41B7-CC2C-BD73-8A14-E838189ABE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3ABB963-3265-9027-E3F7-2CAEF8AFC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BC02-23B5-44B0-B505-DF7169ACB855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5BB8AB-FFBA-8D3B-BF17-B069812F0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57A7BE7-03C4-807C-5786-4B4FF5F73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4A01-99E2-47AA-B134-83BFA681B4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9453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AD54D5-F91E-5DAA-848E-5D2034486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D2AEAA8-D28E-8FD2-45F9-C68EB2D8BA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5371EBD-90B9-8B86-726B-B8CC96A4A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BC02-23B5-44B0-B505-DF7169ACB855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4DF277-4538-64F6-2400-F649B7998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624057A-FB61-7A17-B045-3C42C0BE8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4A01-99E2-47AA-B134-83BFA681B4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64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10006D2-69A6-7742-D921-14250EC328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0C006C3-7ADA-48F2-F1F0-93C3A74ABB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CD807B-BFF7-6910-8015-9746A0A02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BC02-23B5-44B0-B505-DF7169ACB855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0A4F08E-9A7E-7917-C5C7-1DC03A87E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371933D-8791-8C91-AD36-EE06E38F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4A01-99E2-47AA-B134-83BFA681B4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3640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E2476E-CDF5-DD49-0804-140DCFF55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E1CF48-973A-5B1D-66D6-827A6A12B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B08F073-0188-0B86-853B-510CC863F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BC02-23B5-44B0-B505-DF7169ACB855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5B7366-4053-5B81-B514-7A485A0ED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2113DD-4D64-DF23-46F2-9B1409B9A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4A01-99E2-47AA-B134-83BFA681B4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9902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BAE9EC-C215-B2D8-4EED-7248E3F2A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2DA563C-A5FF-EB77-850B-1EF170782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2903C35-B4F3-388C-0565-202990B64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BC02-23B5-44B0-B505-DF7169ACB855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D48740D-566D-578F-4FAE-11B39E6B6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0996328-5D57-85B5-D33A-227BB711A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4A01-99E2-47AA-B134-83BFA681B4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6548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745743-CA3D-8D78-A293-9550493A4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5AF359-9459-4F8E-2DB5-5CB7EA5304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0301AE9-17A3-78D9-E810-1E97B7B1C0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FAD846F-412F-D5A6-E4AB-B1322A594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BC02-23B5-44B0-B505-DF7169ACB855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A2871CF-DD22-91C4-DECB-EC7D5B9D7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56CCB8B-703D-062E-1A37-38C70B47C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4A01-99E2-47AA-B134-83BFA681B4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7886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7A81C4-D283-457E-CCFB-116D3C55A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9D37A3B-6DC8-A26C-D182-28E102E532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25A936F-053D-C61D-22E7-6F213EB614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103E2E7-9D25-5665-66CD-F20C23B5E9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F2E74F9-DE3C-E768-3269-C0F9ECF376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D777A25-7B54-83A5-861F-36EEF10D5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BC02-23B5-44B0-B505-DF7169ACB855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09F479C-265F-65C9-9E2B-3086DC180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D9F6E7E-B995-E49C-A62B-0EB28BA0F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4A01-99E2-47AA-B134-83BFA681B4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9693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C3488E-7E9C-F6E0-6279-C1C043241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BCB3BED-5289-C38D-5AF3-D6006D55C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BC02-23B5-44B0-B505-DF7169ACB855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351E154-41E0-7198-4171-B15F298FC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97EBA8B-C577-C63C-94C3-AB9706051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4A01-99E2-47AA-B134-83BFA681B4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0359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3B16905-E9FD-CEFB-3E73-F76FED459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BC02-23B5-44B0-B505-DF7169ACB855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9725D51-5AC5-C8A1-17E3-BD1BB918B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0D3C1EF-4430-AE89-9D02-D8F56E9D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4A01-99E2-47AA-B134-83BFA681B4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7974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45C5B8-51F5-B306-7534-9CCE8833F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1F3C4B-633F-F7D0-7F56-90EEBB356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1974A82-760A-8998-207C-BC3B923973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A4F5F86-DE97-15B0-B85C-CAC5BCECA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BC02-23B5-44B0-B505-DF7169ACB855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3E638BA-BB81-EAF4-7044-075E4CCB1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5246960-F083-2DFB-DAF1-1DDAF9789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4A01-99E2-47AA-B134-83BFA681B4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891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A82B7A-7B16-4F43-96DB-93A1B7488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3B94D09-E7BB-1E74-9C9B-18D9443E8E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DD021F0-B88E-7503-B2D5-88B22ADDF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65D9C7A-4E29-67A7-C72B-B55256753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1BC02-23B5-44B0-B505-DF7169ACB855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D0CA3DE-C555-D186-8DF5-AAF5F66E3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F4756A0-94EC-85A0-E9E5-73AF34520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E4A01-99E2-47AA-B134-83BFA681B4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1073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61AA63E-F5F5-DC56-8FB1-E9AC24D4A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2BD235C-6DA7-5432-343B-D627256EA2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DE30DE9-4961-7A41-7818-A0FC0C6951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71BC02-23B5-44B0-B505-DF7169ACB855}" type="datetimeFigureOut">
              <a:rPr lang="fi-FI" smtClean="0"/>
              <a:t>10.12.2025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8A3FFC-7AEA-FAC4-2D64-E371448558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B9B2417-9B41-3C8A-5426-024ECCDE08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4E4A01-99E2-47AA-B134-83BFA681B4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8202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EBB928-9743-8E54-E787-EA3F8A7E45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160CC6D-19E3-2B38-FD19-0CD55E09B8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5212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C96A06-9438-9002-7BE9-66002AA3B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Potenssin laskusääntöjä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288B53-DFA1-BADE-FA9C-531473CFA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1547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591FFC-80CD-8B99-36A9-27DC15D33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E6FA4C-E8CE-12F2-803C-CE7BF74D8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 descr="Kuva, joka sisältää kohteen teksti, kuvakaappaus, Fontti, numero&#10;&#10;Tekoälyllä luotu sisältö voi olla virheellistä.">
            <a:extLst>
              <a:ext uri="{FF2B5EF4-FFF2-40B4-BE49-F238E27FC236}">
                <a16:creationId xmlns:a16="http://schemas.microsoft.com/office/drawing/2014/main" id="{143B20E9-49C4-3E7E-50AE-6B56D543A9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5960"/>
            <a:ext cx="2852651" cy="6440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236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0F5A81-1010-BE6A-5DD7-E1124C22E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Lisää laskusääntöjä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A1460B-FA1C-7B5E-F6E8-C5B2ED2399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63647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D8E67E-3448-5369-2EBB-4BF424C78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 descr="Kuva, joka sisältää kohteen kuvakaappaus, teksti, Fontti, numero&#10;&#10;Tekoälyllä luotu sisältö voi olla virheellistä.">
            <a:extLst>
              <a:ext uri="{FF2B5EF4-FFF2-40B4-BE49-F238E27FC236}">
                <a16:creationId xmlns:a16="http://schemas.microsoft.com/office/drawing/2014/main" id="{0503B7CC-5EBB-8ADB-ECAF-1B9B5391B0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794773"/>
            <a:ext cx="3068782" cy="4590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52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8282CD-CAD7-622E-4929-3E2FC0DB2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Negatiivinen potenssi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E6C7838-2B1A-6C3F-FFB8-9F68BA338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6618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61A195-3741-06DB-52B3-DCFC83B77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 descr="Kuva, joka sisältää kohteen teksti, kuvakaappaus, Fontti, numero&#10;&#10;Tekoälyllä luotu sisältö voi olla virheellistä.">
            <a:extLst>
              <a:ext uri="{FF2B5EF4-FFF2-40B4-BE49-F238E27FC236}">
                <a16:creationId xmlns:a16="http://schemas.microsoft.com/office/drawing/2014/main" id="{3B744FE5-E70B-8B78-6F5F-8678D1FFB6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29678"/>
            <a:ext cx="3318164" cy="4048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793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A46091-290B-90AB-F944-66176B44D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kotiin</a:t>
            </a:r>
          </a:p>
        </p:txBody>
      </p:sp>
      <p:pic>
        <p:nvPicPr>
          <p:cNvPr id="5" name="Sisällön paikkamerkki 4" descr="Kuva, joka sisältää kohteen teksti, Fontti, kuvakaappaus, numero&#10;&#10;Tekoälyllä luotu sisältö voi olla virheellistä.">
            <a:extLst>
              <a:ext uri="{FF2B5EF4-FFF2-40B4-BE49-F238E27FC236}">
                <a16:creationId xmlns:a16="http://schemas.microsoft.com/office/drawing/2014/main" id="{40E8171C-6704-3BFD-5FE8-83F27D5E04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94847"/>
            <a:ext cx="2121029" cy="3939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986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</Words>
  <Application>Microsoft Office PowerPoint</Application>
  <PresentationFormat>Laajakuva</PresentationFormat>
  <Paragraphs>4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Office-teema</vt:lpstr>
      <vt:lpstr>PowerPoint-esitys</vt:lpstr>
      <vt:lpstr>Potenssin laskusääntöjä</vt:lpstr>
      <vt:lpstr>PowerPoint-esitys</vt:lpstr>
      <vt:lpstr>Lisää laskusääntöjä</vt:lpstr>
      <vt:lpstr>PowerPoint-esitys</vt:lpstr>
      <vt:lpstr>Negatiivinen potenssi</vt:lpstr>
      <vt:lpstr>PowerPoint-esitys</vt:lpstr>
      <vt:lpstr>kotiin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1</cp:revision>
  <dcterms:created xsi:type="dcterms:W3CDTF">2025-12-10T15:47:32Z</dcterms:created>
  <dcterms:modified xsi:type="dcterms:W3CDTF">2025-12-10T15:56:02Z</dcterms:modified>
</cp:coreProperties>
</file>