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2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A88AA9-9A39-18EC-66C8-6802EF54F0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947BADF-1D46-9253-0CE1-1FEE270F65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43F278F-ACC8-980E-1B26-EB5CD26C6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66E-CB5C-4B1E-99A7-3AA4CCB64F8A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24A3C5-5A9B-B9D9-4C8B-8237EC461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39E6A56-0866-7C01-C37B-F55EEA4F6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16F0-ABD8-4699-8B33-2076DBC580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3878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2D49F6-BB69-A5E4-CC6B-7F163D144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FCF0E43-EC96-2EF9-3479-9258D20BF6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ACB9331-6F97-BDB6-CA26-D08AA5E4A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66E-CB5C-4B1E-99A7-3AA4CCB64F8A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203E8D-F365-47C4-EDDB-C5FF4349E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244FFC-FD52-6128-7266-9B7822ED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16F0-ABD8-4699-8B33-2076DBC580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0305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43514C1-F6B8-CD9E-E2CA-8BCDE96811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201203F-64B6-86EE-9AFF-0EDC9E6079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BAE582B-8589-5EF4-1286-B06451219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66E-CB5C-4B1E-99A7-3AA4CCB64F8A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12562A5-E98A-23D2-C9D3-B57343BFE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A13183A-BFA3-5658-235F-736FC1EEF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16F0-ABD8-4699-8B33-2076DBC580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2021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61DF93-BAFE-4219-6ECA-689E5A4EC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935A9C-8194-24BD-EF9F-7D7603BCB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A7926D5-22AF-84E4-BE1E-3E0FAE070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66E-CB5C-4B1E-99A7-3AA4CCB64F8A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6188B7A-82CF-EE1C-68A0-CFB6E6E14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91AA10-A66D-B8A1-6650-33231BAA1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16F0-ABD8-4699-8B33-2076DBC580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1561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F601A2-BA46-DB2D-6A9B-1CED95A8E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F5B2C85-28D0-041E-A340-4F601AAA33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9CA5E9E-44A6-9A58-F698-8D40E9669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66E-CB5C-4B1E-99A7-3AA4CCB64F8A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E0E9A0D-181A-EA4B-8677-EBB90C52D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A7AF399-C341-66AC-C6A7-69ED5EA20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16F0-ABD8-4699-8B33-2076DBC580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1558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6F75A3-91BF-BEE2-D294-8C9C70118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0377E5-AB1D-C397-9126-CCDC57A57F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A17C9FA-EBD2-9316-EA8D-5716799AE1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85B8129-7F8E-66DB-9F46-D8D79701D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66E-CB5C-4B1E-99A7-3AA4CCB64F8A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AFEEE0D-F442-DC13-3DBA-8D3853AA5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B0DE3E8-9EF6-FDC0-8AB7-8C0C38F3C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16F0-ABD8-4699-8B33-2076DBC580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702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E07E6D-3F4F-CB49-EF63-B851C4AFD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79487F4-FD14-BC16-B1D9-07959351B4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7E69155-EA5B-49C7-B475-2F8A3D3C8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682C53E-0167-11EA-0CAC-FAF3B3B409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66A592D-012C-A63A-AE1D-15D022332B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96CA3DF-A9BE-C10A-6F64-1EA7730A0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66E-CB5C-4B1E-99A7-3AA4CCB64F8A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1DAEB8E-1C94-E268-A1A9-9A2A6F25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9EB934D-69DE-C9F3-3286-0CD701C5A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16F0-ABD8-4699-8B33-2076DBC580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0796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1EFCD8-E5E7-6B7A-1A38-3C500E543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E27A5E4-F143-4049-7C0B-B268A43B3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66E-CB5C-4B1E-99A7-3AA4CCB64F8A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1B56E51-5BB4-6E7C-CD93-704B12E44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355BFB6-471B-7BDD-77DA-17479508B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16F0-ABD8-4699-8B33-2076DBC580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394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4C4B2FE-52D2-BF6B-FA1C-2DA303BE8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66E-CB5C-4B1E-99A7-3AA4CCB64F8A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C14F156-328D-C67A-38DA-2E30589E1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299C12C-0B8C-8DAD-FE0B-0C9C59FB6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16F0-ABD8-4699-8B33-2076DBC580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1969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9B9CFD-BF23-CEED-D067-8E1CCEB86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7416FB-75BD-EB31-1785-72F7042DB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67027ED-E2E7-24F4-D6B0-9C90C63CF9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30F32D0-826C-BAAD-3B5A-3E6687760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66E-CB5C-4B1E-99A7-3AA4CCB64F8A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ED3A46B-408B-283F-7F85-155097016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67FF36A-1EE6-E69C-ABCD-2F6F3582B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16F0-ABD8-4699-8B33-2076DBC580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4636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18965D-E9E3-983B-2CFF-29B459F20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25A0BB3-ED22-97A3-CBC1-76906BCE54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547A638-9E04-4A42-E497-A21E7B5B5F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71A5AFB-C7FF-68BE-6E94-58237C092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C66E-CB5C-4B1E-99A7-3AA4CCB64F8A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F8E855C-D4A5-F246-A365-78C200509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CA43A14-87B9-00D0-A943-1E88EE259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FF16F0-ABD8-4699-8B33-2076DBC580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4865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FB6BF9A-2F5B-1FA0-5CC4-78E98EE0C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7C249A8-252D-B8E4-7D81-4A6E3C690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5B7FE8A-0C16-9C13-7EA9-1EC40ACAD9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3DC66E-CB5C-4B1E-99A7-3AA4CCB64F8A}" type="datetimeFigureOut">
              <a:rPr lang="fi-FI" smtClean="0"/>
              <a:t>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BB7C4F-2C4B-6A4C-28F0-F5B5FCF371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17B3DB-505D-FE5B-5A6D-4C28B56C25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FF16F0-ABD8-4699-8B33-2076DBC580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671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7C2E5C-DD58-018A-317F-069375E1DA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potenssit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1BECB5C-455C-5110-60C0-9215AF52B0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4736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859C40-7D8E-0A1F-3C76-082780FC1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Minitesti</a:t>
            </a:r>
          </a:p>
        </p:txBody>
      </p:sp>
      <p:pic>
        <p:nvPicPr>
          <p:cNvPr id="5" name="Sisällön paikkamerkki 4" descr="Kuva, joka sisältää kohteen teksti, Fontti, kuvakaappaus, numero&#10;&#10;Tekoälyllä luotu sisältö voi olla virheellistä.">
            <a:extLst>
              <a:ext uri="{FF2B5EF4-FFF2-40B4-BE49-F238E27FC236}">
                <a16:creationId xmlns:a16="http://schemas.microsoft.com/office/drawing/2014/main" id="{C433B86D-74AA-3A3D-0E94-6E4493F0B8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7584" y="1690687"/>
            <a:ext cx="4611572" cy="371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670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B9FC14-52E6-C365-2BD2-10AAA8497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potenssi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DB9209-6E2A-888F-B961-D83FB0C9D5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8004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90BC22-23BD-E874-F695-F1118E326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 descr="Kuva, joka sisältää kohteen teksti, kuvakaappaus, Fontti, numero&#10;&#10;Tekoälyllä luotu sisältö voi olla virheellistä.">
            <a:extLst>
              <a:ext uri="{FF2B5EF4-FFF2-40B4-BE49-F238E27FC236}">
                <a16:creationId xmlns:a16="http://schemas.microsoft.com/office/drawing/2014/main" id="{B89F558C-51DD-6140-490A-3B7BE2631E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9971"/>
            <a:ext cx="2520142" cy="4944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5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004C9-7111-9687-A263-B798BD4EA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kymmenpotenssi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8E7A01-7DAE-851E-121E-E8C24D0B6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5263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FECBD7-5DED-F6D7-308A-1E78E4F1A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 descr="Kuva, joka sisältää kohteen teksti, kuvakaappaus, Fontti, numero&#10;&#10;Tekoälyllä luotu sisältö voi olla virheellistä.">
            <a:extLst>
              <a:ext uri="{FF2B5EF4-FFF2-40B4-BE49-F238E27FC236}">
                <a16:creationId xmlns:a16="http://schemas.microsoft.com/office/drawing/2014/main" id="{82D54364-9987-FDF2-017C-CB38344F16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6155" y="1799997"/>
            <a:ext cx="5534891" cy="4572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917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207EBB-B1C0-5CA0-8AFB-03E4439FF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kotiin</a:t>
            </a:r>
          </a:p>
        </p:txBody>
      </p:sp>
      <p:pic>
        <p:nvPicPr>
          <p:cNvPr id="5" name="Sisällön paikkamerkki 4" descr="Kuva, joka sisältää kohteen teksti, Fontti, kuvakaappaus, numero&#10;&#10;Tekoälyllä luotu sisältö voi olla virheellistä.">
            <a:extLst>
              <a:ext uri="{FF2B5EF4-FFF2-40B4-BE49-F238E27FC236}">
                <a16:creationId xmlns:a16="http://schemas.microsoft.com/office/drawing/2014/main" id="{62EF37B5-9178-5F0C-4A01-BA1D3E372D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6032" y="1690688"/>
            <a:ext cx="6384725" cy="288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474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</Words>
  <Application>Microsoft Office PowerPoint</Application>
  <PresentationFormat>Laajakuva</PresentationFormat>
  <Paragraphs>5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Office-teema</vt:lpstr>
      <vt:lpstr>potenssit</vt:lpstr>
      <vt:lpstr>Minitesti</vt:lpstr>
      <vt:lpstr>potenssi</vt:lpstr>
      <vt:lpstr>PowerPoint-esitys</vt:lpstr>
      <vt:lpstr>kymmenpotenssi</vt:lpstr>
      <vt:lpstr>PowerPoint-esitys</vt:lpstr>
      <vt:lpstr>kotiin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1</cp:revision>
  <dcterms:created xsi:type="dcterms:W3CDTF">2025-12-07T16:25:17Z</dcterms:created>
  <dcterms:modified xsi:type="dcterms:W3CDTF">2025-12-07T16:37:30Z</dcterms:modified>
</cp:coreProperties>
</file>