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969" autoAdjust="0"/>
    <p:restoredTop sz="94660"/>
  </p:normalViewPr>
  <p:slideViewPr>
    <p:cSldViewPr snapToGrid="0">
      <p:cViewPr varScale="1">
        <p:scale>
          <a:sx n="55" d="100"/>
          <a:sy n="55" d="100"/>
        </p:scale>
        <p:origin x="84" y="21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F7C30DE-4D36-6010-A661-DDB537957F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D75A12B-5436-3871-9572-98F3DD43E3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B3A0D67-ED49-C6C9-588A-1023A9206B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B15C-A0F7-4769-8E62-221979B8F26B}" type="datetimeFigureOut">
              <a:rPr lang="fi-FI" smtClean="0"/>
              <a:t>6.1.2026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AF700C8-1642-4B9F-7003-3927DCBCB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44C4877-96B0-BE1A-4CEF-F5CFC7F84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1BCD0-6C0D-4983-BC29-4310688DF18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67273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DDA1560-B820-5676-6C70-96A9B9F67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C827104-6D21-B27B-CFB4-2C5DC05E99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920362E-8794-C31C-1BF5-7C9E950971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B15C-A0F7-4769-8E62-221979B8F26B}" type="datetimeFigureOut">
              <a:rPr lang="fi-FI" smtClean="0"/>
              <a:t>6.1.2026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53D8F8D-5B47-1B97-7400-7979D765C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21723FF-AAAD-F2FB-C6EB-FF61BE85B7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1BCD0-6C0D-4983-BC29-4310688DF18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454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6AA83BD4-2C08-718A-F3B4-7E7E1EC20F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8372152-7071-AA49-9F22-236A5663ED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13A8D46-2305-99D3-C526-67F54D62DA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B15C-A0F7-4769-8E62-221979B8F26B}" type="datetimeFigureOut">
              <a:rPr lang="fi-FI" smtClean="0"/>
              <a:t>6.1.2026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132A7F1-EF3F-2726-DFD3-012F5A58E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AE85D6E-E719-01AE-BADB-0FD139BD2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1BCD0-6C0D-4983-BC29-4310688DF18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6880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7DCBA70-D07F-BA92-5CD5-706F010F54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5E088E3-89A3-4015-2324-0A19199012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A552B7A-E775-3EDD-3FF5-360A2CB687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B15C-A0F7-4769-8E62-221979B8F26B}" type="datetimeFigureOut">
              <a:rPr lang="fi-FI" smtClean="0"/>
              <a:t>6.1.2026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54BB445-1D14-EED5-84B4-72E7809CF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ED728BA-1AEB-0E2C-D500-4D83664A3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1BCD0-6C0D-4983-BC29-4310688DF18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60087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FE4A29E-C9A5-9B29-1A5C-7B5F824B8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A0EAC6F-2FB0-C3C9-10F1-3E848C4F45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4E2812A-D2D4-4C95-24A3-73FFEAD8D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B15C-A0F7-4769-8E62-221979B8F26B}" type="datetimeFigureOut">
              <a:rPr lang="fi-FI" smtClean="0"/>
              <a:t>6.1.2026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35CC5A2-9EDA-4EA8-8EE3-15D3E4D720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D607683-AD16-2BA3-295E-EE8512297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1BCD0-6C0D-4983-BC29-4310688DF18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321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2BC53AC-2BEA-110D-FF21-D2187C3CC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AE7EF0F-F4AD-506C-1F55-A591511A25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7069379-1395-F023-9E25-893491A7F6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04D39C4-7DDD-0970-3A8C-7CD729542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B15C-A0F7-4769-8E62-221979B8F26B}" type="datetimeFigureOut">
              <a:rPr lang="fi-FI" smtClean="0"/>
              <a:t>6.1.2026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A49F40A-6D22-376F-E76D-12D587012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7EB2DAE-8302-8B76-2B85-1A84FAF3C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1BCD0-6C0D-4983-BC29-4310688DF18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19995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783CED7-87C7-E08E-E4AC-A4F7CBD85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E4EC9C0-DF1A-3D8B-E5BE-08B8545099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B5FE93B8-2E54-8C32-0CFC-650B32AD95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8C3A2DD3-E646-638F-9200-2A863B1871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CB580EBB-3C65-AC79-3168-1F24CF6E2D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7DB1664E-EAF1-E8AD-2805-C5E49503AC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B15C-A0F7-4769-8E62-221979B8F26B}" type="datetimeFigureOut">
              <a:rPr lang="fi-FI" smtClean="0"/>
              <a:t>6.1.2026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85FE1EA3-B00F-B923-3FF6-5AFEF34A4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2F6974FA-59EF-B997-BDCF-9B1A5893B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1BCD0-6C0D-4983-BC29-4310688DF18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5854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B9FE16B-70DA-69AC-B70D-C52A6A4CCE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F51465FF-89BB-A74E-E825-573005DBE5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B15C-A0F7-4769-8E62-221979B8F26B}" type="datetimeFigureOut">
              <a:rPr lang="fi-FI" smtClean="0"/>
              <a:t>6.1.2026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00326E59-6E35-1E6F-1339-75E90D6AD5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B423CC7-99E6-98CB-F009-DE5166DD1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1BCD0-6C0D-4983-BC29-4310688DF18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5991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84E72083-1749-5686-5B1F-A41409129F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B15C-A0F7-4769-8E62-221979B8F26B}" type="datetimeFigureOut">
              <a:rPr lang="fi-FI" smtClean="0"/>
              <a:t>6.1.2026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2C3B24C2-A5DF-24EF-8D70-626803C72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09F6B3B-B1F0-FB8C-9126-EE49BC385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1BCD0-6C0D-4983-BC29-4310688DF18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88235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7F90E7E-DC1A-10EA-7075-EA84722741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058CB26-4A03-4CA7-4B1D-458AF74091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438DD9F-B87F-0A63-FFB4-20FFC1CB0D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8D2B956-0AEC-1F46-FBDA-F5B137FE9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B15C-A0F7-4769-8E62-221979B8F26B}" type="datetimeFigureOut">
              <a:rPr lang="fi-FI" smtClean="0"/>
              <a:t>6.1.2026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E0C972B-19C8-10FB-FC2D-3D13F7A7D4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6B67D1C-EE62-5EA2-28C3-F56EADD3A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1BCD0-6C0D-4983-BC29-4310688DF18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4943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2CBE37F-15BD-BD37-E9E7-87ACBDF65A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0381E734-0EE3-74CF-C7B6-32F46447A5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B60DD01-ED84-FE0C-72CF-0CCEC6E7F6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6D00C6C-868E-8074-F1F6-51337C2B1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B15C-A0F7-4769-8E62-221979B8F26B}" type="datetimeFigureOut">
              <a:rPr lang="fi-FI" smtClean="0"/>
              <a:t>6.1.2026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8F08B9C-C39C-EF68-5591-9C6AE0F91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AADE79A-9C20-43F1-00D4-235FC2278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51BCD0-6C0D-4983-BC29-4310688DF18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80084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3C1EE318-AABD-D118-B869-B52C1D8E9C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4D6AAAB-E3BC-FB0A-7E64-89E59A3EA4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D063417-2B2E-19F9-709B-35C658ED04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C1B15C-A0F7-4769-8E62-221979B8F26B}" type="datetimeFigureOut">
              <a:rPr lang="fi-FI" smtClean="0"/>
              <a:t>6.1.2026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FF156EB-CDD8-EA8A-827F-9864D258536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956C38C-1865-0272-53F9-8A32210E4F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F51BCD0-6C0D-4983-BC29-4310688DF18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71031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ABC3267-53DB-9C66-79AA-833639A0CB0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Polynomien tulo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B08AB80-17A9-0648-0D74-278841AED1C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73590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59B9FE8-3455-1176-5899-270AF0E3BA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Summan kertaus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1C05516-DB96-AA22-111F-B8B174E9F9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048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1BE2710-AF28-5A8D-D732-0CA2EDE1C0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9" name="Sisällön paikkamerkki 8" descr="Kuva, joka sisältää kohteen teksti, kuvakaappaus, Fontti, numero&#10;&#10;Tekoälyllä luotu sisältö voi olla virheellistä.">
            <a:extLst>
              <a:ext uri="{FF2B5EF4-FFF2-40B4-BE49-F238E27FC236}">
                <a16:creationId xmlns:a16="http://schemas.microsoft.com/office/drawing/2014/main" id="{0FF0D51B-2792-7933-2AE8-D44850C0107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2040273"/>
            <a:ext cx="5826369" cy="4281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1756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33C3C63-8F11-A0CE-FBC4-6B3116F017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Monomilla kertominen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18ED5B4-7003-4DD8-EF86-64ADBF67C6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38129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3A13EC-39D6-FECA-ED1A-4BF5FE764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5" name="Sisällön paikkamerkki 4" descr="Kuva, joka sisältää kohteen teksti, Fontti, kuvakaappaus, käsiala&#10;&#10;Tekoälyllä luotu sisältö voi olla virheellistä.">
            <a:extLst>
              <a:ext uri="{FF2B5EF4-FFF2-40B4-BE49-F238E27FC236}">
                <a16:creationId xmlns:a16="http://schemas.microsoft.com/office/drawing/2014/main" id="{D44B861D-03E7-869D-AB42-A07903EB6B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199" y="1850690"/>
            <a:ext cx="4288137" cy="4251172"/>
          </a:xfrm>
          <a:prstGeom prst="rect">
            <a:avLst/>
          </a:prstGeom>
        </p:spPr>
      </p:pic>
      <p:pic>
        <p:nvPicPr>
          <p:cNvPr id="7" name="Kuva 6" descr="Kuva, joka sisältää kohteen teksti, Fontti, käsiala, tussitaulu&#10;&#10;Tekoälyllä luotu sisältö voi olla virheellistä.">
            <a:extLst>
              <a:ext uri="{FF2B5EF4-FFF2-40B4-BE49-F238E27FC236}">
                <a16:creationId xmlns:a16="http://schemas.microsoft.com/office/drawing/2014/main" id="{98629B18-7360-0A1B-34A3-040E3A3885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42859" y="1850690"/>
            <a:ext cx="3977760" cy="24055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76899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21B8EDB-4877-29A5-CDF5-8732815464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Binomilla kertominen</a:t>
            </a:r>
          </a:p>
        </p:txBody>
      </p:sp>
      <p:sp>
        <p:nvSpPr>
          <p:cNvPr id="7" name="Sisällön paikkamerkki 6">
            <a:extLst>
              <a:ext uri="{FF2B5EF4-FFF2-40B4-BE49-F238E27FC236}">
                <a16:creationId xmlns:a16="http://schemas.microsoft.com/office/drawing/2014/main" id="{E3AC600A-15A5-DAF8-CF91-6222EC3C2B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15542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isällön paikkamerkki 4" descr="Kuva, joka sisältää kohteen teksti, Fontti, käsiala, typografia&#10;&#10;Tekoälyllä luotu sisältö voi olla virheellistä.">
            <a:extLst>
              <a:ext uri="{FF2B5EF4-FFF2-40B4-BE49-F238E27FC236}">
                <a16:creationId xmlns:a16="http://schemas.microsoft.com/office/drawing/2014/main" id="{E4923148-8379-1718-E6BC-0248DFF6722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6483" y="523131"/>
            <a:ext cx="4033059" cy="1833208"/>
          </a:xfrm>
          <a:prstGeom prst="rect">
            <a:avLst/>
          </a:prstGeom>
        </p:spPr>
      </p:pic>
      <p:pic>
        <p:nvPicPr>
          <p:cNvPr id="6" name="Kuva 5" descr="Kuva, joka sisältää kohteen teksti, Fontti, diagrammi, muotoilu&#10;&#10;Tekoälyllä luotu sisältö voi olla virheellistä.">
            <a:extLst>
              <a:ext uri="{FF2B5EF4-FFF2-40B4-BE49-F238E27FC236}">
                <a16:creationId xmlns:a16="http://schemas.microsoft.com/office/drawing/2014/main" id="{B680834C-B4C1-B893-63FD-2C35F2E1C5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3881" y="2415555"/>
            <a:ext cx="2926473" cy="1957574"/>
          </a:xfrm>
          <a:prstGeom prst="rect">
            <a:avLst/>
          </a:prstGeom>
        </p:spPr>
      </p:pic>
      <p:pic>
        <p:nvPicPr>
          <p:cNvPr id="8" name="Kuva 7" descr="Kuva, joka sisältää kohteen teksti, Fontti, käsiala, tussitaulu&#10;&#10;Tekoälyllä luotu sisältö voi olla virheellistä.">
            <a:extLst>
              <a:ext uri="{FF2B5EF4-FFF2-40B4-BE49-F238E27FC236}">
                <a16:creationId xmlns:a16="http://schemas.microsoft.com/office/drawing/2014/main" id="{0B4D0628-1D96-E354-2C35-8B54D35D6C4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65943" y="4501661"/>
            <a:ext cx="3312636" cy="1833207"/>
          </a:xfrm>
          <a:prstGeom prst="rect">
            <a:avLst/>
          </a:prstGeom>
        </p:spPr>
      </p:pic>
      <p:pic>
        <p:nvPicPr>
          <p:cNvPr id="10" name="Kuva 9" descr="Kuva, joka sisältää kohteen teksti, kuvakaappaus, Fontti&#10;&#10;Tekoälyllä luotu sisältö voi olla virheellistä.">
            <a:extLst>
              <a:ext uri="{FF2B5EF4-FFF2-40B4-BE49-F238E27FC236}">
                <a16:creationId xmlns:a16="http://schemas.microsoft.com/office/drawing/2014/main" id="{5824A4DF-53EE-EE82-BE1C-A721F655361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84206" y="858192"/>
            <a:ext cx="6731194" cy="3872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97711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064ACF5-539A-7F23-B5AE-F7F151806F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kotiin</a:t>
            </a:r>
          </a:p>
        </p:txBody>
      </p:sp>
      <p:pic>
        <p:nvPicPr>
          <p:cNvPr id="5" name="Sisällön paikkamerkki 4" descr="Kuva, joka sisältää kohteen teksti, Fontti, käsiala, tussitaulu&#10;&#10;Tekoälyllä luotu sisältö voi olla virheellistä.">
            <a:extLst>
              <a:ext uri="{FF2B5EF4-FFF2-40B4-BE49-F238E27FC236}">
                <a16:creationId xmlns:a16="http://schemas.microsoft.com/office/drawing/2014/main" id="{889D62CC-248D-99DE-9A5C-B08ADAF12B9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31914" y="1961945"/>
            <a:ext cx="3639024" cy="3480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2812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9</Words>
  <Application>Microsoft Office PowerPoint</Application>
  <PresentationFormat>Laajakuva</PresentationFormat>
  <Paragraphs>5</Paragraphs>
  <Slides>8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Office-teema</vt:lpstr>
      <vt:lpstr>Polynomien tulo</vt:lpstr>
      <vt:lpstr>Summan kertaus</vt:lpstr>
      <vt:lpstr>PowerPoint-esitys</vt:lpstr>
      <vt:lpstr>Monomilla kertominen</vt:lpstr>
      <vt:lpstr>PowerPoint-esitys</vt:lpstr>
      <vt:lpstr>Binomilla kertominen</vt:lpstr>
      <vt:lpstr>PowerPoint-esitys</vt:lpstr>
      <vt:lpstr>kotiin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Leppänen Riku Joonatan</dc:creator>
  <cp:lastModifiedBy>Leppänen Riku Joonatan</cp:lastModifiedBy>
  <cp:revision>1</cp:revision>
  <dcterms:created xsi:type="dcterms:W3CDTF">2026-01-06T16:54:36Z</dcterms:created>
  <dcterms:modified xsi:type="dcterms:W3CDTF">2026-01-06T16:59:08Z</dcterms:modified>
</cp:coreProperties>
</file>