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58" d="100"/>
          <a:sy n="58" d="100"/>
        </p:scale>
        <p:origin x="102" y="21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0F9C62-80BD-C666-FB05-D4F6BE85B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A6AF650-2A65-409E-4639-17A5B9B56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93317E2-7C6D-7D67-815C-1805A4C4B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66BE62C-FCE9-3821-C90D-DA057E7F1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E8A5A1-145A-EF48-1CB9-A6D5CB140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70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EE0E128-9E2F-8AD9-EF52-EADBBB91D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51B3F8-CAC5-ADA0-F306-A472FC8BF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FF88171-F87E-E2E2-488A-CB1A14525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8CB6C7F-10FB-1A35-8AF7-6E2BAF3A9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B091466-F962-537E-94DD-37B91A55F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9666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F674125-399E-00BE-C85A-841EA082E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73F2509-195D-3A56-7578-DF7812C0B1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42E642-3EAA-6791-C149-6D3947D7E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9A551E-C762-46B5-DA1F-C377A424E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3ECAEB-2860-6C9A-1AE0-0E06BED1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0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F6924B-809B-BA38-72F0-EEF887B6C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A9A63D-5426-91AD-38FB-ED6E66922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F755E03-9A6E-7A76-4E76-1E10BADB2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3AFA14-53E2-5A8B-B121-089BA13E9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F35D86-6293-3342-B92B-4AFEF66DA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362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FFF60E-3647-37CF-0819-FB409A9E7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11AEA93-25DE-A8B8-C347-BCE5D474C1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C167591-C0D0-AA92-321A-7AF123A2B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A6F4D99-B187-5C10-9E09-E16670FCB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23E2500-6E09-7800-EF42-86DB8FFB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732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2318D1-F548-4E06-75FB-BDFA35E6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3EEA86-3F43-3948-DA3E-8BC3BCDB4A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8BD7F4-ADD8-A9AE-D00A-45CC70EC92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ECDFE14-C53A-7565-6345-25F43D146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05680F2-B010-02E7-29D4-7AF43EDBE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3A34AC-5D84-C747-686A-D953BE278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2264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52513B0-A7DD-339D-2756-6ACBB2CFE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B025D5-1465-4F39-A23E-CBEEADEED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FF14BB8-E46E-D93E-7874-CB11BBE6D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329B82F-90D6-E14C-D8B8-8DA616BEB3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BD9E081-B87D-9590-5112-E95576C84C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C1A03E3-0F2F-2C74-1DD8-262552AA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91BE56E-8D86-09ED-82DE-B0708E0A5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964598A-81FC-50AF-321C-D9A6CF1C2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087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A48926F-B264-54CF-9C48-F6F1DCA28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B96D746-90B8-760F-4EDD-077B38BC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17DF1DA-EB8B-4F9D-73CB-37FA75C6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E815274-4E06-0C5D-4139-4F95A2D97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6667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CBE9855-197F-F54B-1817-7FD4FC17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6116DBD-1373-939F-D91F-AE00CF14D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A5DBD7C-45F9-2780-8BDD-9AE9FADC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1406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EB277F-6406-1466-B405-A020A2590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063532-B423-D783-59EC-1CF6C2B4B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D8813D-A4A1-C2C7-B4A6-6484E6640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65A4347-E4FD-E48C-372C-7D39F8EB0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98E4611-229B-97FC-2C30-89ED4F0D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795826-1241-7565-48F2-B68B9D988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128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89C2B6-CF47-6DCC-6058-CEE5E9253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F3E5509-7B63-BC72-AF12-7079479BE1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31F538B-178A-6A04-FD39-084BEC58BE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F55B498-F156-C605-46ED-B49554AC7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09CA6D8-5607-764A-EE36-F1E744E66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8390B9B-C165-E304-16A3-73AB6C023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3760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855543B-4475-E532-5613-432F65F6E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D03CD2-AC3A-CDD3-6838-CD4B68BDE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E35B78-2561-BF3B-359F-571C5C98A8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F0C955-AB79-44C9-841B-5F15E3A1F865}" type="datetimeFigureOut">
              <a:rPr lang="fi-FI" smtClean="0"/>
              <a:t>17.12.2025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9B48FD-8BDB-F126-F1C5-076E9D4F1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BC73EB-AB24-696E-0003-AD5A995D27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E0E99-F247-4316-ADFF-19854E78708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456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9495B3-35C9-7E64-937B-9D6A636405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Polynomien summa ja erotus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9F1571-80A4-AC9A-467B-A538F726E7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67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542771-8D5D-3BBA-1CBB-D82D2BC789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Polynomien nimitykset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5A3DDE-B603-1AC5-CCD9-30D232963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Asteluku</a:t>
            </a:r>
          </a:p>
          <a:p>
            <a:r>
              <a:rPr lang="fi-FI" dirty="0"/>
              <a:t>Termit</a:t>
            </a:r>
          </a:p>
        </p:txBody>
      </p:sp>
    </p:spTree>
    <p:extLst>
      <p:ext uri="{BB962C8B-B14F-4D97-AF65-F5344CB8AC3E}">
        <p14:creationId xmlns:p14="http://schemas.microsoft.com/office/powerpoint/2010/main" val="2910203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C3D052-857F-E9E1-E68D-19BA54751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28BDC1FA-DD3F-B44D-F381-8EB92B08DB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08082"/>
            <a:ext cx="5850745" cy="4093953"/>
          </a:xfrm>
          <a:prstGeom prst="rect">
            <a:avLst/>
          </a:prstGeom>
        </p:spPr>
      </p:pic>
      <p:pic>
        <p:nvPicPr>
          <p:cNvPr id="7" name="Kuva 6" descr="Kuva, joka sisältää kohteen teksti, Fontti, kuvakaappaus, viiva&#10;&#10;Tekoälyllä luotu sisältö voi olla virheellistä.">
            <a:extLst>
              <a:ext uri="{FF2B5EF4-FFF2-40B4-BE49-F238E27FC236}">
                <a16:creationId xmlns:a16="http://schemas.microsoft.com/office/drawing/2014/main" id="{62E44DC2-96B5-C130-FF90-06F9968734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1004" y="1808082"/>
            <a:ext cx="6190996" cy="2032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284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C05F2A-6D76-A02A-542B-143E50B6F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Polynomien yhteen ja vähennyslasku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1D63B7-C891-EE1F-C093-21E10F2D47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473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05608A-011F-B337-0B6F-6DAFF6017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kuvakaappaus, Fontti, muotoilu&#10;&#10;Tekoälyllä luotu sisältö voi olla virheellistä.">
            <a:extLst>
              <a:ext uri="{FF2B5EF4-FFF2-40B4-BE49-F238E27FC236}">
                <a16:creationId xmlns:a16="http://schemas.microsoft.com/office/drawing/2014/main" id="{A36E4261-1BA3-C267-9778-C8B95306B16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026" y="1690688"/>
            <a:ext cx="5799590" cy="4593734"/>
          </a:xfrm>
          <a:prstGeom prst="rect">
            <a:avLst/>
          </a:prstGeom>
        </p:spPr>
      </p:pic>
      <p:pic>
        <p:nvPicPr>
          <p:cNvPr id="7" name="Kuva 6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183F3F92-9035-4C75-BC86-FE78D1B8A0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0484" y="1925243"/>
            <a:ext cx="6372453" cy="4593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701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23AC33-CB95-5DF1-BA54-011FAA322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teksti, Fontti, kuvakaappaus&#10;&#10;Tekoälyllä luotu sisältö voi olla virheellistä.">
            <a:extLst>
              <a:ext uri="{FF2B5EF4-FFF2-40B4-BE49-F238E27FC236}">
                <a16:creationId xmlns:a16="http://schemas.microsoft.com/office/drawing/2014/main" id="{5B087A1F-9158-C02E-89D3-EDFF44E483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44464"/>
            <a:ext cx="5113713" cy="3809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199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</Words>
  <Application>Microsoft Office PowerPoint</Application>
  <PresentationFormat>Laajakuva</PresentationFormat>
  <Paragraphs>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Office-teema</vt:lpstr>
      <vt:lpstr>Polynomien summa ja erotus</vt:lpstr>
      <vt:lpstr>Polynomien nimitykset</vt:lpstr>
      <vt:lpstr>PowerPoint-esitys</vt:lpstr>
      <vt:lpstr>Polynomien yhteen ja vähennyslasku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2025-12-17T14:07:52Z</dcterms:created>
  <dcterms:modified xsi:type="dcterms:W3CDTF">2025-12-17T14:12:01Z</dcterms:modified>
</cp:coreProperties>
</file>