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8" r:id="rId6"/>
    <p:sldId id="260" r:id="rId7"/>
    <p:sldId id="272" r:id="rId8"/>
    <p:sldId id="273" r:id="rId9"/>
    <p:sldId id="274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6" autoAdjust="0"/>
    <p:restoredTop sz="94660"/>
  </p:normalViewPr>
  <p:slideViewPr>
    <p:cSldViewPr snapToGrid="0">
      <p:cViewPr varScale="1">
        <p:scale>
          <a:sx n="58" d="100"/>
          <a:sy n="58" d="100"/>
        </p:scale>
        <p:origin x="102" y="21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F1E3FEC-E5A0-8692-D5F4-38CCB41311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19A8BF8-C520-A58E-A10D-5F5B8939AA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33141E1-7A2D-9365-EC34-B9305A4A1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1F1B7-F15A-40BE-A678-375FA07F87B4}" type="datetimeFigureOut">
              <a:rPr lang="fi-FI" smtClean="0"/>
              <a:t>9.12.2025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D911ACA-C36F-6EDA-C209-5BC123564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C7F0239-475F-D814-45CD-2067489D7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A2A6-D847-4F9A-9B9B-F9F346E4C91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7576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27F004-BA36-6176-D0B3-6D3799767C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5C614D3-D290-43E7-0B69-354891E207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136AB2A-75A2-F22D-6CD0-D6E3A6BA3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1F1B7-F15A-40BE-A678-375FA07F87B4}" type="datetimeFigureOut">
              <a:rPr lang="fi-FI" smtClean="0"/>
              <a:t>9.12.2025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79729DB-9CB6-0641-DE66-41F6F7237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8067E93-D02B-F974-9E3A-26762C4AA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A2A6-D847-4F9A-9B9B-F9F346E4C91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2089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7E0A00C7-E46E-13F7-167A-BA005FA35A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0F2D08D-97B6-BA9E-A540-A87F28D0BE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5B80098-E321-5322-A908-2101F513A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1F1B7-F15A-40BE-A678-375FA07F87B4}" type="datetimeFigureOut">
              <a:rPr lang="fi-FI" smtClean="0"/>
              <a:t>9.12.2025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77C05CA-5C14-94B4-0E67-17030F923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7C48C5B-D392-FEF8-22BE-CAD353542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A2A6-D847-4F9A-9B9B-F9F346E4C91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6624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774B172-6251-1B7A-ACAF-79EFECF69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24AD153-4A63-A7A2-98D4-0D85D64457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F0EE7A8-8665-386D-1A6D-3E2690B22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1F1B7-F15A-40BE-A678-375FA07F87B4}" type="datetimeFigureOut">
              <a:rPr lang="fi-FI" smtClean="0"/>
              <a:t>9.12.2025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A949715-82E9-777A-A399-CC35A7C8B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A3F7852-0401-29FC-B71B-7E5C954E0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A2A6-D847-4F9A-9B9B-F9F346E4C91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9947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4D59EE4-F517-F7C0-AA75-1D38E995C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98DB5CE-317F-10D9-C384-38634904BE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23901F8-6789-3464-CFCA-95FF70610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1F1B7-F15A-40BE-A678-375FA07F87B4}" type="datetimeFigureOut">
              <a:rPr lang="fi-FI" smtClean="0"/>
              <a:t>9.12.2025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018E9FE-699C-180A-C152-E24C906EF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8A8D038-E3AF-CA12-68E6-2EF70DFD9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A2A6-D847-4F9A-9B9B-F9F346E4C91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4950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2129AA5-4EFD-A14E-22C8-69A8481D9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6158CC-7295-895E-1170-0EE1F7DB38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2FF0963-EA4C-0311-E056-C8DAED0AFF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51D4A79-C970-3B02-AC11-973EAF118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1F1B7-F15A-40BE-A678-375FA07F87B4}" type="datetimeFigureOut">
              <a:rPr lang="fi-FI" smtClean="0"/>
              <a:t>9.12.2025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06803DC-6FB9-2D43-0904-C55B9E0CD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7358F4E-E2C9-240B-B602-C516B6C9D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A2A6-D847-4F9A-9B9B-F9F346E4C91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2156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B26C899-E2A6-138A-7A18-7618A76AF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1297DB7-53E3-F004-E950-7C9DF90D2B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A177B54-90CB-DAEE-1AD2-6DC0D7F9AE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492E14BA-D39F-A524-8653-94A8FCD1EE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38FAD231-758F-1620-103F-5A61532E88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A7372C98-D177-85C1-91D0-DAF4DB1C7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1F1B7-F15A-40BE-A678-375FA07F87B4}" type="datetimeFigureOut">
              <a:rPr lang="fi-FI" smtClean="0"/>
              <a:t>9.12.2025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390395F-DB0B-28F1-FC9E-9BB5C29EB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E8F938D7-B710-DA2F-0F94-9732A25AC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A2A6-D847-4F9A-9B9B-F9F346E4C91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512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24BFA2-85BF-08AA-CBDD-DFD829D999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80D596A9-8C55-24EE-8D5E-59502CE7C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1F1B7-F15A-40BE-A678-375FA07F87B4}" type="datetimeFigureOut">
              <a:rPr lang="fi-FI" smtClean="0"/>
              <a:t>9.12.2025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CF0D456-3C46-261F-FAE3-46BAA8E94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3FA93FF-5174-18D0-33FC-A975B47D2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A2A6-D847-4F9A-9B9B-F9F346E4C91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912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B6CCABBA-0952-F547-E915-73CE0537E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1F1B7-F15A-40BE-A678-375FA07F87B4}" type="datetimeFigureOut">
              <a:rPr lang="fi-FI" smtClean="0"/>
              <a:t>9.12.2025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AADE2A4D-15BF-31BC-A819-917D5F619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85D9794-358C-C22E-F1EA-729CC10E2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A2A6-D847-4F9A-9B9B-F9F346E4C91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0416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1935B4-99D8-6F9D-03CB-724CE1128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754C0C1-F8C3-CE46-7850-C29DE0B54F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F011165-61C1-75FA-0A67-135D365FD3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0B9F5F9-14FD-C4FB-C0DD-624A2D351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1F1B7-F15A-40BE-A678-375FA07F87B4}" type="datetimeFigureOut">
              <a:rPr lang="fi-FI" smtClean="0"/>
              <a:t>9.12.2025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3202491-CEFF-FBD6-1E4A-6680BFB6B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4FD2C10-0858-5218-83F2-7BBB60035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A2A6-D847-4F9A-9B9B-F9F346E4C91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5170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B347A86-46B2-2631-35C0-0A302B2D13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1A0D710A-42FE-D9EF-095B-97A8CFED82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988F4EB-FE83-2932-1788-019A77DFCF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B8BDFE7-F95E-86E8-4870-9F4E8D4F0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1F1B7-F15A-40BE-A678-375FA07F87B4}" type="datetimeFigureOut">
              <a:rPr lang="fi-FI" smtClean="0"/>
              <a:t>9.12.2025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C573386-E8C2-3092-E394-FAE334FA3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5C0F7AF-AB88-F19D-FFA1-B5BDC8151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BA2A6-D847-4F9A-9B9B-F9F346E4C91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4665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C1024FE6-88E4-5AA0-A0CD-72FE5050FC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A503624-9196-3FA9-EDE6-E7C54D99AC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655687A-2DA9-4923-1B8F-6E1A1AC84A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D1F1B7-F15A-40BE-A678-375FA07F87B4}" type="datetimeFigureOut">
              <a:rPr lang="fi-FI" smtClean="0"/>
              <a:t>9.12.2025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45AADAF-872C-2923-833E-7BBFC42DD5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893F7C0-4613-10C5-78C8-9B1BB687EF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BBA2A6-D847-4F9A-9B9B-F9F346E4C91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4104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DEDFBAD-6D1A-4238-F02A-2F385684804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D0BF413-38DF-0179-E36F-DA9CB7BB614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009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0428E5F-9897-1672-A26B-CC9D25794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Yhtälöpareja geometrisesti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FE7DA401-7DF8-CEC5-AF3D-EB30B37A12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81084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89A451E-9457-3CE2-C49D-9C4508762C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Sisällön paikkamerkki 4">
            <a:extLst>
              <a:ext uri="{FF2B5EF4-FFF2-40B4-BE49-F238E27FC236}">
                <a16:creationId xmlns:a16="http://schemas.microsoft.com/office/drawing/2014/main" id="{6127D065-04CC-92E6-FB0F-31EAAC35A8B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2725" y="1690688"/>
            <a:ext cx="4015653" cy="4930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2398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F9A3BC6-9F9D-D5CF-41FE-5C7D2557A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Yhtälöitä </a:t>
            </a:r>
            <a:r>
              <a:rPr lang="fi-FI" dirty="0" err="1"/>
              <a:t>solvella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DA807D9-FE9E-B257-E901-E9DB950D9C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8675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A4759D-4448-C43C-AF01-F4081AA54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74C43EAC-CF72-E2A9-4965-B89AA19EC31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89902" y="1906544"/>
            <a:ext cx="4396497" cy="4900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823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09DAE6-053D-578E-DA46-A5D388FF91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Yhtälöpareja </a:t>
            </a:r>
            <a:r>
              <a:rPr lang="fi-FI" dirty="0" err="1"/>
              <a:t>solvella</a:t>
            </a:r>
            <a:endParaRPr lang="fi-FI" dirty="0"/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31356BC4-3FE0-6AF8-F0E2-DC6D14EFF5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2174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A68BBED-CD6A-46BC-3242-B56CDB812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D050880E-6428-EEA8-2524-61CCA0E52AD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199" y="1816956"/>
            <a:ext cx="3284913" cy="4394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444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6C96A06-9438-9002-7BE9-66002AA3B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Potenssin laskusääntöjä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1288B53-DFA1-BADE-FA9C-531473CFAD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315472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591FFC-80CD-8B99-36A9-27DC15D33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1E6FA4C-E8CE-12F2-803C-CE7BF74D85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Kuva 4" descr="Kuva, joka sisältää kohteen teksti, kuvakaappaus, Fontti, numero&#10;&#10;Tekoälyllä luotu sisältö voi olla virheellistä.">
            <a:extLst>
              <a:ext uri="{FF2B5EF4-FFF2-40B4-BE49-F238E27FC236}">
                <a16:creationId xmlns:a16="http://schemas.microsoft.com/office/drawing/2014/main" id="{143B20E9-49C4-3E7E-50AE-6B56D543A9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85960"/>
            <a:ext cx="2852651" cy="6440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02366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8</Words>
  <Application>Microsoft Office PowerPoint</Application>
  <PresentationFormat>Laajakuva</PresentationFormat>
  <Paragraphs>4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Office-teema</vt:lpstr>
      <vt:lpstr>PowerPoint-esitys</vt:lpstr>
      <vt:lpstr>Yhtälöpareja geometrisesti</vt:lpstr>
      <vt:lpstr>PowerPoint-esitys</vt:lpstr>
      <vt:lpstr>Yhtälöitä solvella</vt:lpstr>
      <vt:lpstr>PowerPoint-esitys</vt:lpstr>
      <vt:lpstr>Yhtälöpareja solvella</vt:lpstr>
      <vt:lpstr>PowerPoint-esitys</vt:lpstr>
      <vt:lpstr>Potenssin laskusääntöjä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Leppänen Riku Joonatan</dc:creator>
  <cp:lastModifiedBy>Leppänen Riku Joonatan</cp:lastModifiedBy>
  <cp:revision>1</cp:revision>
  <dcterms:created xsi:type="dcterms:W3CDTF">2025-12-09T18:15:12Z</dcterms:created>
  <dcterms:modified xsi:type="dcterms:W3CDTF">2025-12-09T18:22:50Z</dcterms:modified>
</cp:coreProperties>
</file>