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9" autoAdjust="0"/>
    <p:restoredTop sz="94660"/>
  </p:normalViewPr>
  <p:slideViewPr>
    <p:cSldViewPr snapToGrid="0">
      <p:cViewPr varScale="1">
        <p:scale>
          <a:sx n="59" d="100"/>
          <a:sy n="59" d="100"/>
        </p:scale>
        <p:origin x="7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DF5921-7A10-4505-BFAD-D60A1CD6BEB8}" type="datetimeFigureOut">
              <a:rPr lang="fi-FI" smtClean="0"/>
              <a:t>27.11.2025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87B4F-5702-4B3E-93AC-039412CE1A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8767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887B4F-5702-4B3E-93AC-039412CE1AC0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9224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1E6681-2BCA-ED3D-4FCF-C833E0E308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322ACCD-ED4C-76EE-2EDC-445B1F8D22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C895796-EE6F-B5D3-A869-04516C557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49EF-A586-4C51-8618-26DEBF354E31}" type="datetimeFigureOut">
              <a:rPr lang="fi-FI" smtClean="0"/>
              <a:t>27.11.2025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DAA42A3-1FF4-3303-D8B7-4747EB1A3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6A0DAA4-646A-8813-22BD-ECCD8FD7C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8BF07-E5EC-4BAF-83C9-515ED72B66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8153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8EA05E-57F1-2235-47E2-F86B0EEF8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AC10E01-BD9C-8F72-9F4B-38C9DE94EC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730AFED-6CE9-8774-9583-5CCCCF876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49EF-A586-4C51-8618-26DEBF354E31}" type="datetimeFigureOut">
              <a:rPr lang="fi-FI" smtClean="0"/>
              <a:t>27.11.2025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507C7CD-7D64-48DF-6108-932598B53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590BB9C-E704-B021-8D25-935EA87CD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8BF07-E5EC-4BAF-83C9-515ED72B66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5932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792A85B-0CD7-C41A-2772-B63094719D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557FDC7-3DEE-FBB9-A55C-7FBA953CD8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E583E65-85BA-7CA2-A440-7098BDC3C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49EF-A586-4C51-8618-26DEBF354E31}" type="datetimeFigureOut">
              <a:rPr lang="fi-FI" smtClean="0"/>
              <a:t>27.11.2025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C2D98D6-E758-284F-FDD3-FCAF63DCE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601D939-80FF-2D16-1CBA-78CF9E7AC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8BF07-E5EC-4BAF-83C9-515ED72B66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016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7DD849-164C-F86A-B5F6-944D8673C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9F438E-91FF-F6DD-699C-6D69A5AAB1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CE7333-8930-0784-E7D4-0C03B96AA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49EF-A586-4C51-8618-26DEBF354E31}" type="datetimeFigureOut">
              <a:rPr lang="fi-FI" smtClean="0"/>
              <a:t>27.11.2025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83F62E8-E03C-0E6E-62D0-D1D3F0BB1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6AE0B2-0C38-CCDF-DE4F-053BF2472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8BF07-E5EC-4BAF-83C9-515ED72B66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4031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AF7C9B-78FC-CD74-2030-9A4040BFA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F6B80A0-C18A-682E-EFBE-76AC07AA08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00F1DF-CBFD-9F4C-D76D-11ACD5599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49EF-A586-4C51-8618-26DEBF354E31}" type="datetimeFigureOut">
              <a:rPr lang="fi-FI" smtClean="0"/>
              <a:t>27.11.2025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DC0DD0F-AF54-FF08-02C8-F58D507B1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BEBB3D3-FBB6-114B-DE1F-27D236DE9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8BF07-E5EC-4BAF-83C9-515ED72B66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7732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38264B-E8B2-5F2E-D27D-2B3491A22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A5DD96-54C9-3760-481C-E4A3DC39C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07937BF-55B7-E6FC-FAF6-E3840D9A96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EBD720A-018F-C567-C0A7-732C4416B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49EF-A586-4C51-8618-26DEBF354E31}" type="datetimeFigureOut">
              <a:rPr lang="fi-FI" smtClean="0"/>
              <a:t>27.11.2025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4CC055C-15B4-EB59-CBA5-972A44787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FC44661-6CB5-418C-4D0C-9F91D662C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8BF07-E5EC-4BAF-83C9-515ED72B66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1469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597448-D172-EFEA-3CC5-B3DF6211A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0D70AE1-A25E-4AF1-523B-C11560AE6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A7984D6-D84D-845C-F5E8-9DDB7430F2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D56C8D5-2F89-D431-F05A-94E9DE5D86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0CC9E14-07A8-1B4E-F6F7-D879F464B4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E8E8F91-2780-6050-B15E-AE6415458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49EF-A586-4C51-8618-26DEBF354E31}" type="datetimeFigureOut">
              <a:rPr lang="fi-FI" smtClean="0"/>
              <a:t>27.11.2025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E303793-B9B1-6C1B-9B55-515E5CE3A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29A13FDB-A4A6-BC6C-CFA6-D9F56304B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8BF07-E5EC-4BAF-83C9-515ED72B66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5206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A364E7-8D70-E987-DD34-2179C9ADE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4B020A5-6A7B-2D42-6118-6AA7154AD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49EF-A586-4C51-8618-26DEBF354E31}" type="datetimeFigureOut">
              <a:rPr lang="fi-FI" smtClean="0"/>
              <a:t>27.11.2025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2D7B5DF-2AE5-3AF7-E971-D72B8B16D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F2BB07A-8F15-68C8-4427-E7CE6245A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8BF07-E5EC-4BAF-83C9-515ED72B66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8003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4211E47-DFB9-37E6-DA3B-D8DBF8061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49EF-A586-4C51-8618-26DEBF354E31}" type="datetimeFigureOut">
              <a:rPr lang="fi-FI" smtClean="0"/>
              <a:t>27.11.2025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F9B5861-3C6D-F158-D3FC-119E05D44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27621B3-8B29-DA6E-BD56-737CF6B03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8BF07-E5EC-4BAF-83C9-515ED72B66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8285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8922A8-0519-5012-041B-E507140D3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5B743A-69D2-3A45-FAD1-20B199617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38ACD6D-4447-7190-AF6C-9319EDBF2A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3E3822F-0856-7B8D-9899-2189613DF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49EF-A586-4C51-8618-26DEBF354E31}" type="datetimeFigureOut">
              <a:rPr lang="fi-FI" smtClean="0"/>
              <a:t>27.11.2025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BB4DBE2-6672-156C-63ED-8C2C31EB2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3920317-6D0A-0BD0-4E8E-94E50AB39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8BF07-E5EC-4BAF-83C9-515ED72B66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4622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2D44B8-BE37-2E07-4EE2-A829AF2D6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A6B0C2F-405D-90BA-7CB0-239388A9F8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8A0BB2E-15AA-0232-848D-65364D4042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79A3159-3230-810C-D01C-2F6CCAE6A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49EF-A586-4C51-8618-26DEBF354E31}" type="datetimeFigureOut">
              <a:rPr lang="fi-FI" smtClean="0"/>
              <a:t>27.11.2025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6DD928F-A69C-CCE3-4EBA-5AF461825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8E12DDA-2A12-8E28-150E-129C23D34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8BF07-E5EC-4BAF-83C9-515ED72B66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0360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E852104-367A-182E-B0A8-1EBA0ECD2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0F51A11-423F-66FB-85C5-0986398414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3CEC346-7043-3AF1-3A34-79E161BD2C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2349EF-A586-4C51-8618-26DEBF354E31}" type="datetimeFigureOut">
              <a:rPr lang="fi-FI" smtClean="0"/>
              <a:t>27.11.2025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1A1E27A-8209-4986-1432-45ED03A1AA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D57A476-6372-83D4-96EB-AB0E2BBE23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18BF07-E5EC-4BAF-83C9-515ED72B66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0806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AD69FF-809D-E524-6FFD-E39C6CBCEA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Murtoluvut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D07A448-3576-57D1-F10C-4FBD7EB105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5151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B9442A-7F3D-8A31-CC9E-11E4EBBCD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Murtolukujen yhteen ja vähennyslaskut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1400CD61-16F5-4FC2-83B9-ABB97F9D20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33258" y="2238923"/>
            <a:ext cx="6325483" cy="352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776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E755C6-D455-A61E-E2D1-548A42304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E8E24E-170D-DBC0-D6A1-DCF4416630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 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A0A9F456-98EF-BE90-1F19-4EAE8A19CC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4689" y="1778610"/>
            <a:ext cx="5830661" cy="1955190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1F8B2016-AFF8-B099-9228-7A8D871CA3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5735" y="1165940"/>
            <a:ext cx="3481576" cy="532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674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F7BC6C-0A7D-3BA0-858A-EC2ADF82C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Murtolukujen kertolasku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00D34A18-2F9E-31EC-DCCC-01C164BCEC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07520" y="1825625"/>
            <a:ext cx="4976959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233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6CED9E-8967-24D3-4E84-9725C83F1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6EA7F2EF-C309-43B0-8603-1C215047EC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</a:t>
            </a:r>
          </a:p>
          <a:p>
            <a:endParaRPr lang="fi-FI" dirty="0"/>
          </a:p>
          <a:p>
            <a:r>
              <a:rPr lang="fi-FI" dirty="0"/>
              <a:t>2.						4. 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3. </a:t>
            </a:r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F5C44DF9-F6DF-2D96-F99A-97F2035F46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3419" y="1878378"/>
            <a:ext cx="4303302" cy="1198929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A1575EA4-B6D3-074A-DC14-3C35834613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2666" y="2891068"/>
            <a:ext cx="1537414" cy="1693761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503A65C8-DF1D-4DFD-4B37-CFCA862685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42665" y="4835412"/>
            <a:ext cx="4709797" cy="1108187"/>
          </a:xfrm>
          <a:prstGeom prst="rect">
            <a:avLst/>
          </a:prstGeom>
        </p:spPr>
      </p:pic>
      <p:pic>
        <p:nvPicPr>
          <p:cNvPr id="15" name="Kuva 14">
            <a:extLst>
              <a:ext uri="{FF2B5EF4-FFF2-40B4-BE49-F238E27FC236}">
                <a16:creationId xmlns:a16="http://schemas.microsoft.com/office/drawing/2014/main" id="{1F305311-9BCA-AC7C-908B-C473C2C41CB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83632" y="2820095"/>
            <a:ext cx="2575328" cy="1078045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764F1E4B-795F-CFF5-1150-4699EE06E6D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83632" y="3897392"/>
            <a:ext cx="3934175" cy="1550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312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69C4EE-5CB0-F5D5-3286-AB63A3F0D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Käänteisluvut ja murtolukujen jakolasku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8EE21D-2140-130F-4336-F9CA367991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661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A21E4F-573D-10A7-70BC-1AEF2ADE5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0222408-B710-AEC5-90E8-AADADC9327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</a:t>
            </a:r>
          </a:p>
          <a:p>
            <a:endParaRPr lang="fi-FI" dirty="0"/>
          </a:p>
          <a:p>
            <a:r>
              <a:rPr lang="fi-FI" dirty="0"/>
              <a:t>2.</a:t>
            </a:r>
          </a:p>
          <a:p>
            <a:endParaRPr lang="fi-FI" dirty="0"/>
          </a:p>
          <a:p>
            <a:r>
              <a:rPr lang="fi-FI" dirty="0"/>
              <a:t>3.</a:t>
            </a:r>
          </a:p>
          <a:p>
            <a:endParaRPr lang="fi-FI" dirty="0"/>
          </a:p>
          <a:p>
            <a:r>
              <a:rPr lang="fi-FI" dirty="0"/>
              <a:t>4.  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C1CE6938-F744-966C-FFAE-741762DC82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8627" y="1825624"/>
            <a:ext cx="3244483" cy="1039495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8E44C6F9-D9F1-E9D2-259D-167A560A6B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8627" y="2719331"/>
            <a:ext cx="4231352" cy="1039494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1D85B864-891C-F1C9-08D3-447A6F80A5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8474" y="3778872"/>
            <a:ext cx="3712158" cy="701688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E87B89D5-C9A3-463F-000D-A7B0FCAFAD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03813" y="4909602"/>
            <a:ext cx="2455908" cy="70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032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F7FA41-4D39-B324-57D6-E35DD0880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kotiin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D431AC-EEA4-ACCF-9297-EF01DEE3C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Laske</a:t>
            </a:r>
          </a:p>
          <a:p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00C39D79-EEC4-CE0E-0BEE-291C3AE2E2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866" y="2277866"/>
            <a:ext cx="2982333" cy="2982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454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1152</TotalTime>
  <Words>38</Words>
  <Application>Microsoft Office PowerPoint</Application>
  <PresentationFormat>Laajakuva</PresentationFormat>
  <Paragraphs>22</Paragraphs>
  <Slides>8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Office-teema</vt:lpstr>
      <vt:lpstr>Murtoluvut</vt:lpstr>
      <vt:lpstr>Murtolukujen yhteen ja vähennyslaskut</vt:lpstr>
      <vt:lpstr>PowerPoint-esitys</vt:lpstr>
      <vt:lpstr>Murtolukujen kertolasku</vt:lpstr>
      <vt:lpstr>PowerPoint-esitys</vt:lpstr>
      <vt:lpstr>Käänteisluvut ja murtolukujen jakolasku</vt:lpstr>
      <vt:lpstr>PowerPoint-esitys</vt:lpstr>
      <vt:lpstr>kotiin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Leppänen Riku Joonatan</dc:creator>
  <cp:lastModifiedBy>Leppänen Riku Joonatan</cp:lastModifiedBy>
  <cp:revision>2</cp:revision>
  <dcterms:created xsi:type="dcterms:W3CDTF">2025-11-26T15:09:55Z</dcterms:created>
  <dcterms:modified xsi:type="dcterms:W3CDTF">2025-11-28T06:45:34Z</dcterms:modified>
</cp:coreProperties>
</file>