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AA23B6-DB8E-D0EB-C3B5-8175F2D65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0323143-5559-8F1C-31A5-A1E420F9B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41D696-9E19-35F6-8CB3-77C2B34F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51E964-EBCB-604E-B401-59D87401C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91B0F4-BFEC-BF97-EA43-BC2E03BCB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64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69C4CA-0022-F2CB-E3EB-CB5D12F15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2BF4251-5E6A-69F4-FAFD-95F7716AD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AE2551-C59E-BD36-A475-994C2F0F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5661C4-2F01-A5BB-CECE-9EEDE9641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FE1510-DCC0-E2B8-6EB5-7CB270326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1259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FFD6BAB-CEF2-2F8F-DBD6-B2C4C3ABF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E31D29-DED1-9B73-3FCB-D7D07977C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4FB02D-83E9-C43E-9D35-B84CCA46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1B2CE3-F8D0-5643-D970-FEB8BD34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5BA86D-67FF-8062-1CC3-62E54B3B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10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1A9817-68F1-72DA-CB30-734B3D9FB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82474B-5D68-F195-1C33-C7656691F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B0AADC-8D17-B8B6-F2E0-24ADEA386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5FD8CC-E141-99BD-5784-9D82B3A1C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F51795-1B4B-75C7-9F4C-88F309CA9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980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17B976-6925-DD40-D5AA-6CE4AD03C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0DDB85-9E3C-CB60-8963-33FF6FC9B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8D74D4-02CC-1D9A-4456-C7D87D159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6736BF-1FFD-51AE-B558-0E589210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7BC256-0FEB-C2E1-13C5-83C65E61F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605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CF4EE8-EC7A-5B8B-2F80-FDED9D074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36DA08-1538-70A3-73F7-58878657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56046A-EC58-F448-393F-DC25E5152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97A179-D5AE-CF24-E5C2-DD1BBFCB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26EB49-C5DB-0A46-9DA1-FBF3CBCE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2D3366-D22E-74EB-3342-08422823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59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BFAD9C-BAEB-97DE-AAB8-532339A6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BC48743-97D4-84BC-CC78-2B1D3CFB7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75FFEB-85E2-7DDD-9262-F18F4543A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1E827DF-35CD-C297-CE98-DC0113FE1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DCC705C-3EEE-638B-0266-FAA914255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A09BBD7-D6F9-3FE6-9A25-69320BF82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5E658EF-FFFD-D043-94EC-35F75A72F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0F2F691-A8C0-B66D-47EB-67412C483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243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8FCB52-EBD5-ECEF-7A74-679FC3F6C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70A47F9-F26A-C693-5265-08427E82F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B96208A-F3B0-8E06-6E04-95F4041E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AC2B6E-0420-63C7-4D74-437DEB2B0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17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A692AEA-D619-2806-325B-22F91872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E434B94-AE77-5ADD-C1DA-39E365B52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3BE4477-7686-9F30-F794-E1B47CC92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70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BF3B26-3039-13F1-7C80-1C24BC090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A6AFB8-EAAF-01BA-8358-C1191582F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540898F-8C72-0E9C-9765-55D17DC98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9BA07D-D50E-D80F-3BE0-A9B6D4C41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C5D081-D9EE-89AD-FF26-32D16E6A4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E32CAF-77F5-4AFB-804E-2C1B606AD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75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42F670-8529-2ECA-A139-0F9848FAC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BEAAE08-4824-C16F-BE04-C79BB06F60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EAD2276-497F-2EA1-ADF0-E16FB1DD8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6717CD-2777-66B9-83FA-F9290B61D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9115DA-12C5-A217-6A27-055AC1083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1F8296-7AC2-32DF-3051-C3A93120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257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CAF7ECD-C9A8-FB56-F208-B2BF7F364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FECA964-C29B-F9E9-036C-6D37A0379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E95F7A-7A61-622F-074D-145398C17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D4964E-0C24-4647-8018-A205BCFAC084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E6B3C6-F232-8533-5D33-E8D307CAF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C1773F-0853-857C-13DE-BED9B0173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807B71-BEFA-47B3-A751-A51E4EB4D7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563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01A9C-2372-6A24-E898-2D954461AD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MAB 11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E0AEF6-C088-A57E-E1A1-E57F9CCE1E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523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E61C95-39E8-3D1C-584A-A1B3FADF3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suoritus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68E136-6676-6CBF-210E-A0AF9817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Kursin suoritus vaatii läsnäoloa ja tehtävien tekemistä</a:t>
            </a:r>
          </a:p>
          <a:p>
            <a:r>
              <a:rPr lang="fi-FI" dirty="0"/>
              <a:t>2 op saa kun jokaisen tunnin aiheista tekee vähintään kolme tehtävää</a:t>
            </a:r>
          </a:p>
          <a:p>
            <a:r>
              <a:rPr lang="fi-FI" dirty="0"/>
              <a:t>Lisäksi MAY kurssin arvosanaa voi korottaa koeviikolla olevassa kokeessa jossa testataan kurssin asioita</a:t>
            </a:r>
          </a:p>
        </p:txBody>
      </p:sp>
    </p:spTree>
    <p:extLst>
      <p:ext uri="{BB962C8B-B14F-4D97-AF65-F5344CB8AC3E}">
        <p14:creationId xmlns:p14="http://schemas.microsoft.com/office/powerpoint/2010/main" val="274113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65D061-A11A-BCB8-2F16-EB25ED374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E4F4DC-D8CA-8D56-37B2-A693FD8DE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Tunneilla kerrataan MAY kurssilla opiskeltuja asioita rauhallisella asialla ja tehdään niihin liittyviä tehtäviä</a:t>
            </a:r>
          </a:p>
          <a:p>
            <a:r>
              <a:rPr lang="fi-FI" dirty="0"/>
              <a:t>Lisäksi opiskellaan MAB2 kurssin alkupuolen asioita</a:t>
            </a:r>
          </a:p>
          <a:p>
            <a:r>
              <a:rPr lang="fi-FI" dirty="0"/>
              <a:t>Ensimmäiset 2 viikkoa tehdään tehtäviä vihkoon. Mitään elektronisia laitteita ei ole pöydillä</a:t>
            </a:r>
          </a:p>
          <a:p>
            <a:r>
              <a:rPr lang="fi-FI" dirty="0"/>
              <a:t>Työrauha</a:t>
            </a:r>
          </a:p>
        </p:txBody>
      </p:sp>
    </p:spTree>
    <p:extLst>
      <p:ext uri="{BB962C8B-B14F-4D97-AF65-F5344CB8AC3E}">
        <p14:creationId xmlns:p14="http://schemas.microsoft.com/office/powerpoint/2010/main" val="4116542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36B93-1E4D-28D1-7E83-78AB59BF3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Päässälasku harjoitteita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DE7168-3B3F-B17D-5CB0-A01F2485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Kirjoita pelkät vastaukset</a:t>
            </a:r>
          </a:p>
          <a:p>
            <a:r>
              <a:rPr lang="fi-FI" dirty="0"/>
              <a:t>1. </a:t>
            </a:r>
          </a:p>
          <a:p>
            <a:endParaRPr lang="fi-FI" dirty="0"/>
          </a:p>
          <a:p>
            <a:r>
              <a:rPr lang="fi-FI" dirty="0"/>
              <a:t>2.</a:t>
            </a:r>
          </a:p>
          <a:p>
            <a:endParaRPr lang="fi-FI" dirty="0"/>
          </a:p>
          <a:p>
            <a:r>
              <a:rPr lang="fi-FI" dirty="0"/>
              <a:t>3.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76CA0A1-3F2D-E446-C559-B8701AB70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110" y="2208663"/>
            <a:ext cx="1590897" cy="81926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192CD5BA-FF51-792A-9EED-2619FC3ED8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4612" y="3334451"/>
            <a:ext cx="1838582" cy="666843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A83A3A55-F8CE-AD2F-9917-32E3582B87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8110" y="4307818"/>
            <a:ext cx="3743847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73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6FB8E5-8FD8-DC73-F45A-0A3842ED4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Vastaluku ja itseisarvo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665C5F-5503-523B-31FA-A5AB855A5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1957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300285-A417-2101-6D80-CAD140F78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0696940-033F-9A5E-D24A-05D7CB7ED2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1.</a:t>
                </a:r>
              </a:p>
              <a:p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2.</a:t>
                </a:r>
              </a:p>
              <a:p>
                <a:endParaRPr lang="fi-FI" dirty="0"/>
              </a:p>
              <a:p>
                <a:r>
                  <a:rPr lang="fi-FI" dirty="0"/>
                  <a:t>3. Laske</a:t>
                </a:r>
              </a:p>
              <a:p>
                <a:r>
                  <a:rPr lang="fi-FI" dirty="0"/>
                  <a:t>a)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|12−14|</m:t>
                    </m:r>
                  </m:oMath>
                </a14:m>
                <a:endParaRPr lang="fi-FI" dirty="0"/>
              </a:p>
              <a:p>
                <a:r>
                  <a:rPr lang="fi-FI" dirty="0"/>
                  <a:t>b) |15+8-(-12+1)|  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0696940-033F-9A5E-D24A-05D7CB7ED2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495592D2-3637-45A3-26FB-97D6FAAC8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6273" y="1906808"/>
            <a:ext cx="3387827" cy="1067398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AC05FD5-5FD2-1721-B0FD-C813FA3FF4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0208" y="3190841"/>
            <a:ext cx="2175875" cy="69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838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16AE85-324B-1CF3-7289-FB9AF3914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Kertolaskut ja sulut ja jakolaskut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99B3B0-7E48-B8F8-5DE5-A37EC303F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2187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AA2BE8-F845-810D-274C-D0888057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C37526-B034-7F86-4F73-7BFD35E16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2. 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3.  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92996AC-AB3E-EDB0-66EB-EE0490412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816" y="1825624"/>
            <a:ext cx="1960187" cy="135483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F402973-0B77-D3EC-4D03-A3669EF799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589" y="3315397"/>
            <a:ext cx="1638708" cy="98322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4B0C4E6-058A-8237-0573-B5CE8E35F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1816" y="4861502"/>
            <a:ext cx="2310052" cy="101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179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FA242-5A6D-AFBD-6418-D58CC4DED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Kotitehtävät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F72B590-9E6C-1316-A9FA-1445582FBA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Laske seuraavat laskut:</a:t>
                </a:r>
              </a:p>
              <a:p>
                <a:r>
                  <a:rPr lang="fi-FI" dirty="0"/>
                  <a:t>a)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−5−2</m:t>
                    </m:r>
                  </m:oMath>
                </a14:m>
                <a:endParaRPr lang="fi-FI" dirty="0"/>
              </a:p>
              <a:p>
                <a:r>
                  <a:rPr lang="fi-FI" dirty="0"/>
                  <a:t>b)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|12∗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fi-FI" dirty="0"/>
              </a:p>
              <a:p>
                <a:r>
                  <a:rPr lang="fi-FI" dirty="0"/>
                  <a:t>c)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4∗2:6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F72B590-9E6C-1316-A9FA-1445582FBA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0298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138</Words>
  <Application>Microsoft Office PowerPoint</Application>
  <PresentationFormat>Laajakuva</PresentationFormat>
  <Paragraphs>39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Office-teema</vt:lpstr>
      <vt:lpstr>MAB 11</vt:lpstr>
      <vt:lpstr>Kurssin suoritus</vt:lpstr>
      <vt:lpstr>Tunnit</vt:lpstr>
      <vt:lpstr>Päässälasku harjoitteita</vt:lpstr>
      <vt:lpstr>Vastaluku ja itseisarvo</vt:lpstr>
      <vt:lpstr>PowerPoint-esitys</vt:lpstr>
      <vt:lpstr>Kertolaskut ja sulut ja jakolaskut</vt:lpstr>
      <vt:lpstr>PowerPoint-esitys</vt:lpstr>
      <vt:lpstr>Kotitehtävät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2025-11-25T10:11:34Z</dcterms:created>
  <dcterms:modified xsi:type="dcterms:W3CDTF">2025-11-25T10:25:20Z</dcterms:modified>
</cp:coreProperties>
</file>