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7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FCB7E0-7BA5-3DE7-B634-2F7D55335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7E4E60E-5D15-A951-1E03-D13678801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345AF2-B743-F748-8367-70685145F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F4A405-E58C-F98A-A177-0195A8602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0C0831-7018-7824-1DE5-91561884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485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3B5833-BD67-E7DC-03AB-B95ECCA0B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8C4CE2-7256-8405-A2B8-DD6685E47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8D457B-8F66-E6BD-3FE5-AC0E0417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25954A-CFE7-B27F-95F9-3376D2D6B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7A60F3-ADA2-D57E-2350-EE57481A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367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64FDDBF-F1CE-0C11-5E79-893667450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F905CC3-6487-12E3-D623-3DAFFC6BE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1BD2CE-7659-B60A-C2CB-08E473886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E966A5-98AB-81F8-2A0B-B7DCC133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0B4D30-E642-DAB8-5252-E7B5D9571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41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7DBE87-137A-B160-ACD2-5E604C57C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5988A3-93EC-D366-F9A1-AA3DBEE27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83E1F9-894C-5CA3-8C20-926537C5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721FC-6865-D61E-4EB8-6A0A0F0E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94364F-1FC6-D7B9-5EEF-7AEF9469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941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4C229F-FA7C-7DEB-C455-3E3FB42A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74A3E4F-B501-6572-2F99-E13D9A5B9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3E9016-129C-C5B2-BB4E-9ECF0EED5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F8D05C-6C84-3B04-2BA1-2E1C86B87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216B5F-E959-A4FB-428F-D79B43DF4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54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E13C64-9549-C618-2240-190D70A8B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BF93AE-DB78-AF3A-FFFE-A1B7DE2ADD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101E4DA-0A72-236A-1B46-71D807C96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A5C2A2-D2AB-90E2-0DE9-289105967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DB67AE-9634-8962-165D-5571FF640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938E1B6-CAEF-95D6-BF86-6EB9E10FD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091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517A04-755B-5039-6BEB-7586E903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79270C-998A-8BEE-FFD5-4948B6809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2158BD1-3EED-11A2-F9EC-FDE683823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EA3CC5F-671E-51B4-89D4-38E288F7B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F33BEEC-3950-5283-C3F7-2DC2DC1C0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37ADF20-93F1-E1FC-0604-03B60A31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0958FB4-816B-BBA9-0088-E7092B2C1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8B2A02D-01CB-83C2-0A3A-FA1A6D44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68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375B53-A16C-522F-1DE1-A6AF26E71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388733-BE2F-18D9-BC7A-2E121AF35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445D24D-7110-FAE3-07D1-93398665E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06CCF5-E10D-C170-5CC9-2CA3DA5A9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13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0D74676-AF55-B648-CE66-E90F3702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3595A1D-FDF2-3206-5C78-231FE449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FAD662E-9394-0919-D16B-15DC5D84D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9026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E49D7-F656-0F98-B924-4CB8FC97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8E9EE8-3FA2-6FCC-DBE0-4CE12B2C2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62C8E75-C5BC-6DE8-D451-02DA5AFE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363660F-D559-FF71-B626-7EFE5C29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DE6B108-1DEC-C348-8C4B-35968B74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94005A-6080-131E-C6A6-1F7BA5577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13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35553-6E59-EA7C-D9C6-0F34FE192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FC5CBC4-008A-685E-BD1E-EF7F3E2D2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86B7CE-E70D-E56B-D03D-6F85F804C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50608D-7BAE-F78C-5CF1-5767A9D7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F86072-F8F1-FB31-75A0-E2FB422BC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A13172-DF12-3264-4611-CB7CCFA5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62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8F2135A-B7A6-D545-E4AC-7C692DDEA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050BD4-D5B2-104F-9DA4-13AF2AC7A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8AC846-F248-B96B-41CF-C892EC161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84321F-8D70-40E8-AF44-F48276C0E137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B08BD8-9DEC-ED47-7FE3-250AE1BD3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CC5B99-CDFC-143E-3633-F54B95E07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EC0B14-E437-41FC-A829-86BAF78844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03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57F6C2-E9C5-B9DB-A010-A6CC2B219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Lineaarinen funktio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CDD85D-DECC-53DA-5527-ABEBF752DB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491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826186-1D57-68E1-8DB6-80B8D4EB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verrantoyhtälö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6C9B77-0A5C-86BF-0460-C9C471528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39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3667C4-ACB5-9D1A-8B6B-CB943B65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7818F7-969C-5717-A223-5380B6674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Fontti, kuvakaappaus, diagrammi&#10;&#10;Tekoälyllä luotu sisältö voi olla virheellistä.">
            <a:extLst>
              <a:ext uri="{FF2B5EF4-FFF2-40B4-BE49-F238E27FC236}">
                <a16:creationId xmlns:a16="http://schemas.microsoft.com/office/drawing/2014/main" id="{BDD37046-EA31-D6A7-0230-FAB9BFCFD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945" y="123746"/>
            <a:ext cx="3785736" cy="1951239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diagrammi&#10;&#10;Tekoälyllä luotu sisältö voi olla virheellistä.">
            <a:extLst>
              <a:ext uri="{FF2B5EF4-FFF2-40B4-BE49-F238E27FC236}">
                <a16:creationId xmlns:a16="http://schemas.microsoft.com/office/drawing/2014/main" id="{E6117C2D-0065-B38D-E37F-6F96C3A37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31" y="2074985"/>
            <a:ext cx="3785736" cy="2726514"/>
          </a:xfrm>
          <a:prstGeom prst="rect">
            <a:avLst/>
          </a:prstGeom>
        </p:spPr>
      </p:pic>
      <p:pic>
        <p:nvPicPr>
          <p:cNvPr id="9" name="Kuva 8" descr="Kuva, joka sisältää kohteen teksti, Fontti, kuvakaappaus, diagrammi&#10;&#10;Tekoälyllä luotu sisältö voi olla virheellistä.">
            <a:extLst>
              <a:ext uri="{FF2B5EF4-FFF2-40B4-BE49-F238E27FC236}">
                <a16:creationId xmlns:a16="http://schemas.microsoft.com/office/drawing/2014/main" id="{AD4EBB47-72F0-33A9-5423-BB8EB656E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222" y="312372"/>
            <a:ext cx="4543570" cy="293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7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703D40-D531-9C22-E050-390889CD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Geogebralla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2379EB-72F2-5E0B-56D8-FCBA74AA0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44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AEBA93-9D50-6C60-4059-ABB70E2B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 descr="Kuva, joka sisältää kohteen teksti, kuvakaappaus, Fontti&#10;&#10;Tekoälyllä luotu sisältö voi olla virheellistä.">
            <a:extLst>
              <a:ext uri="{FF2B5EF4-FFF2-40B4-BE49-F238E27FC236}">
                <a16:creationId xmlns:a16="http://schemas.microsoft.com/office/drawing/2014/main" id="{09040BF0-C4A5-40E5-7AD8-CCFC4ABD7B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3461" y="2169414"/>
            <a:ext cx="4688716" cy="1671065"/>
          </a:xfrm>
          <a:prstGeom prst="rect">
            <a:avLst/>
          </a:prstGeom>
        </p:spPr>
      </p:pic>
      <p:pic>
        <p:nvPicPr>
          <p:cNvPr id="5" name="Kuva 4" descr="Kuva, joka sisältää kohteen teksti, Fontti, kuvakaappaus&#10;&#10;Tekoälyllä luotu sisältö voi olla virheellistä.">
            <a:extLst>
              <a:ext uri="{FF2B5EF4-FFF2-40B4-BE49-F238E27FC236}">
                <a16:creationId xmlns:a16="http://schemas.microsoft.com/office/drawing/2014/main" id="{49F8AD4E-F1BB-D39A-FB79-12A3231A51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531" y="284392"/>
            <a:ext cx="4903646" cy="192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243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FB8381-F44F-3DAA-74CA-EBB53949B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9C7989-A76E-BB01-05B7-4649AD6DD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6530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2A1703-A723-40E1-B991-9F4427843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Fontti, kuvakaappaus&#10;&#10;Tekoälyllä luotu sisältö voi olla virheellistä.">
            <a:extLst>
              <a:ext uri="{FF2B5EF4-FFF2-40B4-BE49-F238E27FC236}">
                <a16:creationId xmlns:a16="http://schemas.microsoft.com/office/drawing/2014/main" id="{6517CC5D-D220-5966-291A-1A636A7DC6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431" y="275326"/>
            <a:ext cx="4013179" cy="1415362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viiva&#10;&#10;Tekoälyllä luotu sisältö voi olla virheellistä.">
            <a:extLst>
              <a:ext uri="{FF2B5EF4-FFF2-40B4-BE49-F238E27FC236}">
                <a16:creationId xmlns:a16="http://schemas.microsoft.com/office/drawing/2014/main" id="{2070A35D-BE65-CA82-5B25-3C2396A00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31" y="1780486"/>
            <a:ext cx="4013179" cy="1383331"/>
          </a:xfrm>
          <a:prstGeom prst="rect">
            <a:avLst/>
          </a:prstGeom>
        </p:spPr>
      </p:pic>
      <p:pic>
        <p:nvPicPr>
          <p:cNvPr id="9" name="Kuva 8" descr="Kuva, joka sisältää kohteen teksti, Fontti, kuvakaappaus, valkoinen&#10;&#10;Tekoälyllä luotu sisältö voi olla virheellistä.">
            <a:extLst>
              <a:ext uri="{FF2B5EF4-FFF2-40B4-BE49-F238E27FC236}">
                <a16:creationId xmlns:a16="http://schemas.microsoft.com/office/drawing/2014/main" id="{8E886965-D817-68E8-AC4A-B173BAA94C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206" y="3212115"/>
            <a:ext cx="3841955" cy="1305961"/>
          </a:xfrm>
          <a:prstGeom prst="rect">
            <a:avLst/>
          </a:prstGeom>
        </p:spPr>
      </p:pic>
      <p:pic>
        <p:nvPicPr>
          <p:cNvPr id="11" name="Kuva 10" descr="Kuva, joka sisältää kohteen teksti, Fontti, kuvakaappaus, valkoinen&#10;&#10;Tekoälyllä luotu sisältö voi olla virheellistä.">
            <a:extLst>
              <a:ext uri="{FF2B5EF4-FFF2-40B4-BE49-F238E27FC236}">
                <a16:creationId xmlns:a16="http://schemas.microsoft.com/office/drawing/2014/main" id="{C94B9F3E-4DC2-F7F4-97BE-FC0AB35234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99" y="4402657"/>
            <a:ext cx="4692441" cy="1182066"/>
          </a:xfrm>
          <a:prstGeom prst="rect">
            <a:avLst/>
          </a:prstGeom>
        </p:spPr>
      </p:pic>
      <p:pic>
        <p:nvPicPr>
          <p:cNvPr id="13" name="Kuva 12" descr="Kuva, joka sisältää kohteen teksti, Fontti, kuvakaappaus, valkoinen&#10;&#10;Tekoälyllä luotu sisältö voi olla virheellistä.">
            <a:extLst>
              <a:ext uri="{FF2B5EF4-FFF2-40B4-BE49-F238E27FC236}">
                <a16:creationId xmlns:a16="http://schemas.microsoft.com/office/drawing/2014/main" id="{716DDF86-6344-BBBE-BE25-9B70C559EC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1935" y="1728867"/>
            <a:ext cx="4280245" cy="155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06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6FD6B-07A2-F4F3-9571-F56C124A6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 descr="Kuva, joka sisältää kohteen Fontti, teksti, symboli, kuvakaappaus&#10;&#10;Tekoälyllä luotu sisältö voi olla virheellistä.">
            <a:extLst>
              <a:ext uri="{FF2B5EF4-FFF2-40B4-BE49-F238E27FC236}">
                <a16:creationId xmlns:a16="http://schemas.microsoft.com/office/drawing/2014/main" id="{3FDF60E4-7D9C-0C33-3E6B-861EC03468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0317" y="1917250"/>
            <a:ext cx="3225087" cy="1209408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algebra&#10;&#10;Tekoälyllä luotu sisältö voi olla virheellistä.">
            <a:extLst>
              <a:ext uri="{FF2B5EF4-FFF2-40B4-BE49-F238E27FC236}">
                <a16:creationId xmlns:a16="http://schemas.microsoft.com/office/drawing/2014/main" id="{8C5CBCFE-B964-5847-4FA4-15C1A934A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16" y="3256696"/>
            <a:ext cx="4157993" cy="218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225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Laajakuva</PresentationFormat>
  <Paragraphs>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Lineaarinen funktio</vt:lpstr>
      <vt:lpstr>verrantoyhtälö</vt:lpstr>
      <vt:lpstr>PowerPoint-esitys</vt:lpstr>
      <vt:lpstr>Geogebralla</vt:lpstr>
      <vt:lpstr>PowerPoint-esitys</vt:lpstr>
      <vt:lpstr>laskemalla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2026-01-12T07:07:10Z</dcterms:created>
  <dcterms:modified xsi:type="dcterms:W3CDTF">2026-01-12T07:13:54Z</dcterms:modified>
</cp:coreProperties>
</file>