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E7790-47F1-FD30-E332-D104821AA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D7917B-D775-2AAD-0F15-E2C550F6C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FF9EEB-1736-4797-A3E2-B5E4AB5D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EB2C6B-4DBA-1276-88A9-AEBFB7262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A46708-604C-CF46-0343-27F0C26F7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75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73EC8B-E4F2-6E18-F50D-434C8A33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8CC2DB6-BB8B-FDB9-E41A-557E25BAD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4D233F-B0A8-E13F-916B-9D319AB3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EE5BF7-4897-EBF3-DEE8-92161E16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56D82D-75AD-C418-7C43-6E1AC822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37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3397235-FA21-4B9E-A1D5-598C32F09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AD712D-8FEB-7AF2-90C4-602B57451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375341-FC2D-6720-71A1-0CEB3C07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F83158-8A89-2A07-3F67-14898058F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3F89A6-C501-1E26-4070-92A50472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746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5A5262-0944-4E02-683A-D8A34032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33F480-B2B3-0468-C610-D9A42F6F0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3E57C8-F460-AF67-7678-06A53F1E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280F62-6191-A9C0-A937-5972717DF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21A7B1-EC71-E294-4A32-999F50A2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8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7D4C19-E536-19F8-BCDA-1370DD92A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CAD6C4-0C55-B168-1BB7-D17B910B6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A8C6C0-DFF9-BC37-C830-0BA2A26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4E0006-6159-5663-6E5F-912749797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396053-1A19-6535-C928-E5CC9DBDF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41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034E7-67B0-07D4-D86C-CA599BE9D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2E5F94-B2E5-0AEE-A984-AD72A0EA5C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99B5EF-8D51-2EFB-AE38-7641299D1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C2D986-2FC5-F0F7-FAFD-F9DE2A438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84D7E4-75C1-20E6-2065-61F6B4842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6E62C7-7382-091B-6CBD-C8BB9AC9E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43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DDF1ED-333A-C95D-9182-7D454B048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508781-F6B5-6DDD-BD55-C3FF34968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83B24F6-0BE8-FFCA-917A-A88C17E44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115EBC1-EF5D-1F43-5050-AFFA5B74B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ACC6D4F-F6F7-0230-5EED-B0B61E43CF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28A4771-3FCA-E135-1A56-6F30C840B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0AA218F-03D9-A602-5AEB-4C00A024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3C0C4B5-3AED-2454-0F9E-2D684A70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83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5A63-31CE-ECAC-C945-5FCD52CC3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3A06F7A-277A-E5F4-ABBF-9433D519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94BD7AD-5306-E659-9E25-3ED3CA3A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2235963-4987-5604-42EC-1728CD56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581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FDCB144-CFB7-EDD3-102C-B3571E40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D902A0B-A3BA-A933-6D29-66AACD82F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B26DD18-FBCC-49E9-55CE-282F680F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252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9EBB69-1CEB-A079-362B-04731386B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D733BB-BE28-9E68-BA78-8A90D3F7C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49145A-4542-F818-FEDE-556486610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E5568C-4ED3-3A6B-2C19-C98AD65B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E3A97A-FF7B-4EAB-BE18-5F9495D63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1D2C1E-40F2-1949-BC4C-CC84377F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30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BA89F4-70D5-FA51-C254-6C3F2FA51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AA645E3-FC5C-6780-D877-22C3F84CEF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803E6E8-3F39-854E-1C7D-9C96538AC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A0DA052-D0A8-DF27-9DAF-9C48B13AA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4369D4-D26F-FCE0-AD25-BD801C3C7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81249D-B2C4-5FE5-7CCF-B9078346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6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4DCD50-C8A0-76D7-B30B-BA96EB6A2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345DF0-DEDE-B048-215C-4C494679A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ACC739-D952-5733-7FF2-D12F1D36F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79B40-C0C6-461A-9A1A-6365D6A9647A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3AC204-120E-74B7-7DC7-E83020CC8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ACA25E-6379-6252-297B-6A9FF49FC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61CE54-7125-4AF5-9C72-F81BE18ED9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92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ACA578-90E8-10D8-E7AE-4DFCDC26D7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MAB11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A823E2-0984-24B8-D2EF-261590A9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103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75B73C-1EAA-83BC-CAB1-4D620355A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yhtälöitä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34FDA8-B041-FF8B-6F53-2CD10D408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Toisen asteen yhtälöt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verrantoyhtälöt</a:t>
            </a:r>
          </a:p>
        </p:txBody>
      </p:sp>
    </p:spTree>
    <p:extLst>
      <p:ext uri="{BB962C8B-B14F-4D97-AF65-F5344CB8AC3E}">
        <p14:creationId xmlns:p14="http://schemas.microsoft.com/office/powerpoint/2010/main" val="1559879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5F664B-A61E-15A0-D8AB-91B720AA0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Ensimmäisen asteen funktio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84456F-19CA-AB76-685E-7F4AE5366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Kuvaaja ja sen lukeminen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laskemalla</a:t>
            </a:r>
          </a:p>
        </p:txBody>
      </p:sp>
    </p:spTree>
    <p:extLst>
      <p:ext uri="{BB962C8B-B14F-4D97-AF65-F5344CB8AC3E}">
        <p14:creationId xmlns:p14="http://schemas.microsoft.com/office/powerpoint/2010/main" val="3828567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DF7F0A-D7BE-213C-1496-660CCA7E9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sovelluksia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95FFD8-7F3A-1C01-4AE3-73F29B233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86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73C10A-EE87-7458-893D-4997B57E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kokonaisluvut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02CC0E-CB3D-EA4C-091E-E319CB12F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Vastaluku ja itseisarvo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Kertolaskut, sulut ja jakolaskut</a:t>
            </a:r>
          </a:p>
        </p:txBody>
      </p:sp>
    </p:spTree>
    <p:extLst>
      <p:ext uri="{BB962C8B-B14F-4D97-AF65-F5344CB8AC3E}">
        <p14:creationId xmlns:p14="http://schemas.microsoft.com/office/powerpoint/2010/main" val="280687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EBAA7-BAC5-5DE2-21C8-B5651A31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Murtoluvut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DF906E-114E-3942-0509-55AC0D725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Yhteen ja vähennyslasku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Kertolasku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jakolasku</a:t>
            </a:r>
          </a:p>
        </p:txBody>
      </p:sp>
    </p:spTree>
    <p:extLst>
      <p:ext uri="{BB962C8B-B14F-4D97-AF65-F5344CB8AC3E}">
        <p14:creationId xmlns:p14="http://schemas.microsoft.com/office/powerpoint/2010/main" val="164486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7F2520-929E-C69F-C87D-67ABF969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A917D2-6090-FB99-73B0-01770BC66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Sulut</a:t>
            </a:r>
          </a:p>
          <a:p>
            <a:endParaRPr lang="fi-FI" dirty="0"/>
          </a:p>
          <a:p>
            <a:r>
              <a:rPr lang="fi-FI" dirty="0"/>
              <a:t>murtoluvut</a:t>
            </a:r>
          </a:p>
        </p:txBody>
      </p:sp>
    </p:spTree>
    <p:extLst>
      <p:ext uri="{BB962C8B-B14F-4D97-AF65-F5344CB8AC3E}">
        <p14:creationId xmlns:p14="http://schemas.microsoft.com/office/powerpoint/2010/main" val="121154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6F073D-4E0F-602D-374B-80E887AFF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8678B-0D72-5BB9-93DE-A0A674AB3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Yhteenlasku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sijoitus</a:t>
            </a:r>
          </a:p>
        </p:txBody>
      </p:sp>
    </p:spTree>
    <p:extLst>
      <p:ext uri="{BB962C8B-B14F-4D97-AF65-F5344CB8AC3E}">
        <p14:creationId xmlns:p14="http://schemas.microsoft.com/office/powerpoint/2010/main" val="381966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2542A-4BE0-09EB-28FF-FB36661B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8043F1-6A12-75DD-1F68-7C97CDF68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kymmenpotenssit</a:t>
            </a:r>
          </a:p>
        </p:txBody>
      </p:sp>
    </p:spTree>
    <p:extLst>
      <p:ext uri="{BB962C8B-B14F-4D97-AF65-F5344CB8AC3E}">
        <p14:creationId xmlns:p14="http://schemas.microsoft.com/office/powerpoint/2010/main" val="871573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B9559D-C418-B73C-57B4-68518F1E4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Potenssin laskusäännöt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498F92-50E1-7136-0AAE-865857DF7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712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F3A84D-71A3-EE5D-D1F1-EE1822B86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D3F5D0-2D84-4903-21EF-17D32230A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03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53F869-069B-0D87-E40E-9D5D4988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polynomit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605BB0-6093-D1FC-20F9-B8BC774C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Asteluku, termit, kertoimet</a:t>
            </a:r>
          </a:p>
          <a:p>
            <a:endParaRPr lang="fi-FI" dirty="0"/>
          </a:p>
          <a:p>
            <a:r>
              <a:rPr lang="fi-FI" dirty="0"/>
              <a:t>Yhteenlasku</a:t>
            </a:r>
          </a:p>
          <a:p>
            <a:endParaRPr lang="fi-FI" dirty="0"/>
          </a:p>
          <a:p>
            <a:r>
              <a:rPr lang="fi-FI" dirty="0"/>
              <a:t>tulo</a:t>
            </a:r>
          </a:p>
        </p:txBody>
      </p:sp>
    </p:spTree>
    <p:extLst>
      <p:ext uri="{BB962C8B-B14F-4D97-AF65-F5344CB8AC3E}">
        <p14:creationId xmlns:p14="http://schemas.microsoft.com/office/powerpoint/2010/main" val="2466753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51</Words>
  <Application>Microsoft Office PowerPoint</Application>
  <PresentationFormat>Laajakuva</PresentationFormat>
  <Paragraphs>47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Office-teema</vt:lpstr>
      <vt:lpstr>MAB11 kertaus</vt:lpstr>
      <vt:lpstr>kokonaisluvut</vt:lpstr>
      <vt:lpstr>Murtoluvut</vt:lpstr>
      <vt:lpstr>yhtälöt</vt:lpstr>
      <vt:lpstr>yhtälöparit</vt:lpstr>
      <vt:lpstr>potenssit</vt:lpstr>
      <vt:lpstr>Potenssin laskusäännöt</vt:lpstr>
      <vt:lpstr>funktio</vt:lpstr>
      <vt:lpstr>polynomit</vt:lpstr>
      <vt:lpstr>Lisää yhtälöitä</vt:lpstr>
      <vt:lpstr>Ensimmäisen asteen funktio</vt:lpstr>
      <vt:lpstr>sovelluksia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2026-01-21T14:48:36Z</dcterms:created>
  <dcterms:modified xsi:type="dcterms:W3CDTF">2026-01-21T15:03:35Z</dcterms:modified>
</cp:coreProperties>
</file>