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2360A5-D5DA-1712-EB75-AF5B800551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E6ADD0-80EB-3732-5D03-CFD8B87DC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1AC62BE-31F3-6DF7-547C-6A8BC603F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9A4301C-1F62-FBEF-3DFC-54B41ABB9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9F4FBA9-3714-159B-8E89-B682D033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94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73FD3E-D5A3-32B8-E21B-9D74A5FC5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CD3471F-6F76-6CBB-3AD2-E33864E3B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BE3351-0062-1910-DB02-D4ED170CF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DA8D94B-8055-1833-E8F2-1706B7F7C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560867-ECBE-A810-8EFD-777ECC3B7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455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BFF928C-554F-4E3E-A7F2-843FF61EE1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5A5DB1B-E5CF-05DB-1968-E8E46C43C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BD77EAB-AE61-8BAA-9990-05BAD0B9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F798E25-8ACA-6EA0-A3BE-7B4BD5B5B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EAABC7-3B34-1375-8C35-AD7286F7D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9199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AE8FBB-5078-1C6B-E5C7-14F7F727C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D02294-73B7-35CB-7C01-421EC1E05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2AAE81-64D8-5BA2-3CA9-42B5B05BB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D1CFDC-4041-6023-1330-258C67257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513C08-378A-B24D-B8CA-F90CC6FB7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8487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40DC00-B722-781E-2C6A-83780BF7E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54B4C6E-3810-594B-4520-D7D199A29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2D46DB-F334-1A05-B1B2-A8A6842D8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435F5A8-8CA6-9571-9658-9D9ACA57E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65280C6-6491-55DF-1303-BC2188E62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010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03212A-CCF8-1071-BBF9-5544B7D78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B34BD7-6954-066E-8877-FF3A26A53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134F23-6048-F074-6C13-48E282525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A1978A0-63AE-694D-4AF2-CB118049E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5665342-72FE-2D6D-9C04-83585DC4B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B5D893D-8354-E402-D795-3621808D1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2034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C0B64D-D7F1-4B90-FE3C-D798EB75D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67A999B-CD31-F90D-7325-2681484DB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B73190C-0BB8-55B9-E8F5-449FF7ECA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FBA603-041D-B34E-8B5E-079B52D7C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7C454FC-3364-F145-01E0-54D372FFFA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A69F3B9-4B94-B8BA-D33C-6D4FBC319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94B365B-6F5D-A7ED-8382-48F768DEB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3B0F945-7E24-9DEF-CBFC-DF27850A9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582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2330B6-06FF-3729-0BF2-6AC2DC7C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D51173B-DCFD-F295-E81F-C8302A78F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9C6B437-B854-E12C-E1ED-983CD187B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BEF9BAA-C826-56AE-1063-8CB56B2E1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873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F30B727-DB77-679A-D632-694BE178B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986DD52-FA8F-5186-E0EB-E85FE1573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7581AA7-7E6F-A165-6363-9BAC56DF1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9575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6E6E57-D9F9-4413-C7D0-AA874650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927C44-632D-70E2-ABF2-D593D5EB4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C3DE09D-045A-61B5-78EA-8AF7EFEB89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A51C4C3-83F3-03EA-4E02-F2B6DE5F1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86B23C6-CD12-A03C-AC16-EBCE93407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C3D942-6489-96ED-A903-1C429F100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9119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6F01C5-7936-DEF0-6BBB-B577512FA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FBCAE0E-6D3F-6E12-1993-5A48BBE4F3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CABECB3-F6A9-7261-A200-EFC011464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D990040-202D-9A49-8255-5BFFA5F34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8B0EF8A-39FD-AE93-71CB-936A11EA9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E2F35B6-B82D-6842-F24F-5F7246B52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54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79EC76-9EDC-79D0-FF12-EDB8BBB8A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6763412-786E-908D-0BAC-63CE3B860C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98EB73-BC29-8D38-0CF7-B0EEB4649D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885FE4-D378-4AD0-B183-07E15B159449}" type="datetimeFigureOut">
              <a:rPr lang="fi-FI" smtClean="0"/>
              <a:t>15.12.2025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F11FBAA-06E6-B069-CE29-BE6E5849C9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062CAB5-0D98-A8CA-4D30-C96D28665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56F8A1-70FE-45F6-814D-F388009B86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9237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5E6840-EF14-BD83-66F4-695BC90E07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Funktio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D3A9796-EB63-C9D9-243B-CF4E3926EB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3780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D16973-1321-619C-9EFA-C2F646C8E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Funktion arvon laskeminen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3286C71-E3FC-D46B-4902-447C11A216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0516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teksti, Fontti, kuvakaappaus, numero&#10;&#10;Tekoälyllä luotu sisältö voi olla virheellistä.">
            <a:extLst>
              <a:ext uri="{FF2B5EF4-FFF2-40B4-BE49-F238E27FC236}">
                <a16:creationId xmlns:a16="http://schemas.microsoft.com/office/drawing/2014/main" id="{062A8881-13CA-542E-4CDA-9C7484306F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821" y="507349"/>
            <a:ext cx="4432033" cy="5240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785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22B0DC-B8B2-F9E2-CD89-54F6B30A5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Muuttujan x arvon selvittäminen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29E0E0-404B-DE50-504D-2ED75EE91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167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71B769-4DAA-EF94-AC5F-EC688F15B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E69D26C-9FF3-9F57-91C0-E010DC39F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 descr="Kuva, joka sisältää kohteen teksti, Fontti, algebra, kuitti&#10;&#10;Tekoälyllä luotu sisältö voi olla virheellistä.">
            <a:extLst>
              <a:ext uri="{FF2B5EF4-FFF2-40B4-BE49-F238E27FC236}">
                <a16:creationId xmlns:a16="http://schemas.microsoft.com/office/drawing/2014/main" id="{D1FF8C07-172E-79E8-F388-0EC7788425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414" y="1105289"/>
            <a:ext cx="11371120" cy="3419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4223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7E00A4-9C89-5B92-5D7D-A6D8C84AB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kertaus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BB60EB-BE4F-865C-C773-38179D819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101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</Words>
  <Application>Microsoft Office PowerPoint</Application>
  <PresentationFormat>Laajakuva</PresentationFormat>
  <Paragraphs>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Funktio</vt:lpstr>
      <vt:lpstr>Funktion arvon laskeminen</vt:lpstr>
      <vt:lpstr>PowerPoint-esitys</vt:lpstr>
      <vt:lpstr>Muuttujan x arvon selvittäminen</vt:lpstr>
      <vt:lpstr>PowerPoint-esitys</vt:lpstr>
      <vt:lpstr>kertaus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2025-12-15T06:44:07Z</dcterms:created>
  <dcterms:modified xsi:type="dcterms:W3CDTF">2025-12-15T06:54:18Z</dcterms:modified>
</cp:coreProperties>
</file>