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9" autoAdjust="0"/>
    <p:restoredTop sz="94660"/>
  </p:normalViewPr>
  <p:slideViewPr>
    <p:cSldViewPr snapToGrid="0">
      <p:cViewPr varScale="1">
        <p:scale>
          <a:sx n="55" d="100"/>
          <a:sy n="55" d="100"/>
        </p:scale>
        <p:origin x="84" y="21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FA7ACD-69C6-5062-9E87-BED2566028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7A426DF-ACE5-CCB5-1F8D-621F79E560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6F0BC3B-8680-2420-F17F-695585A40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60C0-C6E4-42C9-BBEF-9BFD58D8BF78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5F1DDB8-A3C4-787C-E272-EDB659C8A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72015A3-E6DF-62EC-F1D9-8D314E8A7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35A6D-D975-4A9C-A017-C55603DEF8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4136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02CA20-D489-1F05-4CCE-0C3FFB05B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051F43B-CCFB-A0D0-EB7B-F5A84CF3F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346C6F4-6FCE-643D-1C05-2E38228D1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60C0-C6E4-42C9-BBEF-9BFD58D8BF78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5872845-5A39-4578-9F95-550308EAD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FA6189-583F-B88E-628B-332452B5D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35A6D-D975-4A9C-A017-C55603DEF8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58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3B98925-DABD-1E05-8841-CB2109676E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653D794-8D54-6D5A-0E72-DF5DA70A17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9785875-9C7F-AA05-6A24-A97AE708B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60C0-C6E4-42C9-BBEF-9BFD58D8BF78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B5BAB64-3CD3-5870-C8D1-EEF398DCD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248BA2A-2BFB-9201-55F3-796C0D706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35A6D-D975-4A9C-A017-C55603DEF8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7442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6CCC11-230E-EE4D-FC40-53B2405B4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1DBB3B-691F-7C5F-9D68-2991DE37D4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A840BA9-6979-1D45-5728-791425D05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60C0-C6E4-42C9-BBEF-9BFD58D8BF78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DAC3197-ED85-7F5F-031A-48880D5F3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26C420D-31AF-FDAE-6B48-A49215A3D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35A6D-D975-4A9C-A017-C55603DEF8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9849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93D522-82ED-3812-6021-F78FA6260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0F22811-B9C2-F0C5-0D42-0E44692B9D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E05F801-C856-DF0B-4D15-B3D833F35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60C0-C6E4-42C9-BBEF-9BFD58D8BF78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96F0347-9312-3F20-1C22-CB7D3D068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1239DE6-377C-1B92-D833-AB48B3256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35A6D-D975-4A9C-A017-C55603DEF8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0232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655B18-0D25-9889-2F93-F63A71C95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58074DA-7357-0955-4D3C-5CCC972D67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0034756-737E-CB7E-7EA7-FE8B8960DA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BEC6493-67A6-D779-6E89-B8215EFDA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60C0-C6E4-42C9-BBEF-9BFD58D8BF78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6919CE9-AE40-9174-6E30-A163CC20E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B44B33C-73A9-0349-E563-A0FBED8EC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35A6D-D975-4A9C-A017-C55603DEF8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7298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E2E17D-6926-C46D-0CD3-DB44129AF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7553264-FF3C-D030-7F6C-0B25D153B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AEFF244-90E2-7684-D709-3EFD88C926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1B9A389-F06A-C00E-7955-35D50BED04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1E885F3-381F-8EA0-30BB-CFA4DD4356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ECD2460-3BD0-3AE0-BD47-10B6D6A2F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60C0-C6E4-42C9-BBEF-9BFD58D8BF78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51133E3-E2AB-CBAC-4563-3147DA9D4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87C15ED-A736-9AE1-9F13-C3BB638CB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35A6D-D975-4A9C-A017-C55603DEF8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5920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0813A9-2AC0-17D0-F35B-CE1D232CD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A1D99F0-9542-BE8B-34EB-76507479D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60C0-C6E4-42C9-BBEF-9BFD58D8BF78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1A8F9BC-B407-9E32-7AC5-E7DBF66E4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5A83159-9089-8B1D-4E1E-DE301DE03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35A6D-D975-4A9C-A017-C55603DEF8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0781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0A94755-30D6-571C-5A38-057D5EA9C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60C0-C6E4-42C9-BBEF-9BFD58D8BF78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B15469D-EC43-A138-6BA4-2768D052F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90D7B85-C5A1-4C90-DABA-7C1B7DE6E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35A6D-D975-4A9C-A017-C55603DEF8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5571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311673-5600-C181-0C1B-E2AC3124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F673E70-A92B-6FC6-36B7-584429CCBE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F341D24-201C-5897-76B6-41DF3A7A18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1B4040C-FA9D-B0D2-2F7E-821644F69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60C0-C6E4-42C9-BBEF-9BFD58D8BF78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FA6542E-F227-1EC3-D09D-8BC1879FA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FCE7BBA-F24E-35F8-493C-B8E0042E7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35A6D-D975-4A9C-A017-C55603DEF8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783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EF03A1-31E7-A141-174B-389EEE78C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3FC3EC2-8EA6-B4E6-111C-8681B316E6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0DF1F50-FFAC-D5BD-F69C-B4A543A848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7AB1A87-AD19-66FF-D1C6-E08C459AC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60C0-C6E4-42C9-BBEF-9BFD58D8BF78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4D0DAA9-E9D4-575B-F0EF-9F87ECC55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659D16C-E2C5-371F-45FE-2678B1B1F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35A6D-D975-4A9C-A017-C55603DEF8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8830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C7E6BEA-4812-5A29-6BB9-4E914A242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CCA80E-259D-2570-F213-FE4294DC88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A46C083-3623-AC2B-2D27-06F242F6E0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1A60C0-C6E4-42C9-BBEF-9BFD58D8BF78}" type="datetimeFigureOut">
              <a:rPr lang="fi-FI" smtClean="0"/>
              <a:t>7.1.2026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320B4F1-EE38-D6FA-4902-70ED58B337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A60FF92-B7A2-F470-E46A-630B71BB9D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935A6D-D975-4A9C-A017-C55603DEF8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6602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41A8DA-D071-F88D-72AB-EEC3934C6F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Yhtälöitä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14ED552-C1E3-78E7-63CC-37088285D1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7730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0389FF-3ABB-3C0B-1A34-60457780F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Ensimmäinen aste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24588A-2C74-7673-D891-A2DA41C24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3521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D89D55-9AC9-3110-FC49-70AA88377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 descr="Kuva, joka sisältää kohteen teksti, Fontti, kuvakaappaus, numero&#10;&#10;Tekoälyllä luotu sisältö voi olla virheellistä.">
            <a:extLst>
              <a:ext uri="{FF2B5EF4-FFF2-40B4-BE49-F238E27FC236}">
                <a16:creationId xmlns:a16="http://schemas.microsoft.com/office/drawing/2014/main" id="{0536578F-2D17-4849-EC06-1120595949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9161" y="1690688"/>
            <a:ext cx="4054601" cy="1949327"/>
          </a:xfrm>
          <a:prstGeom prst="rect">
            <a:avLst/>
          </a:prstGeom>
        </p:spPr>
      </p:pic>
      <p:pic>
        <p:nvPicPr>
          <p:cNvPr id="7" name="Kuva 6" descr="Kuva, joka sisältää kohteen teksti, Fontti, viiva, kuvakaappaus&#10;&#10;Tekoälyllä luotu sisältö voi olla virheellistä.">
            <a:extLst>
              <a:ext uri="{FF2B5EF4-FFF2-40B4-BE49-F238E27FC236}">
                <a16:creationId xmlns:a16="http://schemas.microsoft.com/office/drawing/2014/main" id="{65292939-1439-EBDA-55F7-136690F7A2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398" y="3796744"/>
            <a:ext cx="4527094" cy="1942959"/>
          </a:xfrm>
          <a:prstGeom prst="rect">
            <a:avLst/>
          </a:prstGeom>
        </p:spPr>
      </p:pic>
      <p:pic>
        <p:nvPicPr>
          <p:cNvPr id="9" name="Kuva 8" descr="Kuva, joka sisältää kohteen teksti, Fontti, viiva, käsiala&#10;&#10;Tekoälyllä luotu sisältö voi olla virheellistä.">
            <a:extLst>
              <a:ext uri="{FF2B5EF4-FFF2-40B4-BE49-F238E27FC236}">
                <a16:creationId xmlns:a16="http://schemas.microsoft.com/office/drawing/2014/main" id="{2E779CAE-00B1-7E3B-ABDB-6DCAC05A28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3762" y="1900170"/>
            <a:ext cx="6373594" cy="1325562"/>
          </a:xfrm>
          <a:prstGeom prst="rect">
            <a:avLst/>
          </a:prstGeom>
        </p:spPr>
      </p:pic>
      <p:pic>
        <p:nvPicPr>
          <p:cNvPr id="11" name="Kuva 10" descr="Kuva, joka sisältää kohteen teksti, Fontti, kuvakaappaus, viiva&#10;&#10;Tekoälyllä luotu sisältö voi olla virheellistä.">
            <a:extLst>
              <a:ext uri="{FF2B5EF4-FFF2-40B4-BE49-F238E27FC236}">
                <a16:creationId xmlns:a16="http://schemas.microsoft.com/office/drawing/2014/main" id="{2C36ED49-4DA4-E7DB-B463-6003B45DEA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37525" y="3499035"/>
            <a:ext cx="6808571" cy="2993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196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6ADEFC-43F4-DC4A-9CAD-97CD2F664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potenssiyhtälö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6CFAAE-AD79-A655-2F3B-E146109F3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360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7720EC-9A64-738C-8DE9-15324C4B3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DF9E11A-A889-6CEE-FB17-2EED16396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Kuva 4" descr="Kuva, joka sisältää kohteen teksti, Fontti, kuvakaappaus, muotoilu&#10;&#10;Tekoälyllä luotu sisältö voi olla virheellistä.">
            <a:extLst>
              <a:ext uri="{FF2B5EF4-FFF2-40B4-BE49-F238E27FC236}">
                <a16:creationId xmlns:a16="http://schemas.microsoft.com/office/drawing/2014/main" id="{E165C11B-B10B-1F24-A85C-A2FF61035B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768" y="207840"/>
            <a:ext cx="3741045" cy="2060575"/>
          </a:xfrm>
          <a:prstGeom prst="rect">
            <a:avLst/>
          </a:prstGeom>
        </p:spPr>
      </p:pic>
      <p:pic>
        <p:nvPicPr>
          <p:cNvPr id="7" name="Kuva 6" descr="Kuva, joka sisältää kohteen teksti, Fontti, kuvakaappaus, numero&#10;&#10;Tekoälyllä luotu sisältö voi olla virheellistä.">
            <a:extLst>
              <a:ext uri="{FF2B5EF4-FFF2-40B4-BE49-F238E27FC236}">
                <a16:creationId xmlns:a16="http://schemas.microsoft.com/office/drawing/2014/main" id="{11513E0C-20BC-999A-6ABE-58FBD7AB75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767" y="2261628"/>
            <a:ext cx="3741045" cy="4046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156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826186-1D57-68E1-8DB6-80B8D4EBF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verrantoyhtälö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6C9B77-0A5C-86BF-0460-C9C4715280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839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3667C4-ACB5-9D1A-8B6B-CB943B654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97818F7-969C-5717-A223-5380B6674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Kuva 4" descr="Kuva, joka sisältää kohteen teksti, Fontti, kuvakaappaus, diagrammi&#10;&#10;Tekoälyllä luotu sisältö voi olla virheellistä.">
            <a:extLst>
              <a:ext uri="{FF2B5EF4-FFF2-40B4-BE49-F238E27FC236}">
                <a16:creationId xmlns:a16="http://schemas.microsoft.com/office/drawing/2014/main" id="{BDD37046-EA31-D6A7-0230-FAB9BFCFD8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945" y="123746"/>
            <a:ext cx="3785736" cy="1951239"/>
          </a:xfrm>
          <a:prstGeom prst="rect">
            <a:avLst/>
          </a:prstGeom>
        </p:spPr>
      </p:pic>
      <p:pic>
        <p:nvPicPr>
          <p:cNvPr id="7" name="Kuva 6" descr="Kuva, joka sisältää kohteen teksti, Fontti, kuvakaappaus, diagrammi&#10;&#10;Tekoälyllä luotu sisältö voi olla virheellistä.">
            <a:extLst>
              <a:ext uri="{FF2B5EF4-FFF2-40B4-BE49-F238E27FC236}">
                <a16:creationId xmlns:a16="http://schemas.microsoft.com/office/drawing/2014/main" id="{E6117C2D-0065-B38D-E37F-6F96C3A375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31" y="2074985"/>
            <a:ext cx="3785736" cy="2726514"/>
          </a:xfrm>
          <a:prstGeom prst="rect">
            <a:avLst/>
          </a:prstGeom>
        </p:spPr>
      </p:pic>
      <p:pic>
        <p:nvPicPr>
          <p:cNvPr id="9" name="Kuva 8" descr="Kuva, joka sisältää kohteen teksti, Fontti, kuvakaappaus, diagrammi&#10;&#10;Tekoälyllä luotu sisältö voi olla virheellistä.">
            <a:extLst>
              <a:ext uri="{FF2B5EF4-FFF2-40B4-BE49-F238E27FC236}">
                <a16:creationId xmlns:a16="http://schemas.microsoft.com/office/drawing/2014/main" id="{AD4EBB47-72F0-33A9-5423-BB8EB656E9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8222" y="312372"/>
            <a:ext cx="4543570" cy="2938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474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60CE7F-CAA5-6309-6B7F-F47051D5E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kotiin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D7D4E94-E72D-A0CB-4B58-43372F89D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Kuva 4" descr="Kuva, joka sisältää kohteen teksti, Fontti, kuvakaappaus, kuitti&#10;&#10;Tekoälyllä luotu sisältö voi olla virheellistä.">
            <a:extLst>
              <a:ext uri="{FF2B5EF4-FFF2-40B4-BE49-F238E27FC236}">
                <a16:creationId xmlns:a16="http://schemas.microsoft.com/office/drawing/2014/main" id="{D7505B78-EB0D-90E0-2523-98E2240532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1913548"/>
            <a:ext cx="4278923" cy="3597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088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</Words>
  <Application>Microsoft Office PowerPoint</Application>
  <PresentationFormat>Laajakuva</PresentationFormat>
  <Paragraphs>5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Office-teema</vt:lpstr>
      <vt:lpstr>Yhtälöitä</vt:lpstr>
      <vt:lpstr>Ensimmäinen aste</vt:lpstr>
      <vt:lpstr>PowerPoint-esitys</vt:lpstr>
      <vt:lpstr>potenssiyhtälö</vt:lpstr>
      <vt:lpstr>PowerPoint-esitys</vt:lpstr>
      <vt:lpstr>verrantoyhtälö</vt:lpstr>
      <vt:lpstr>PowerPoint-esitys</vt:lpstr>
      <vt:lpstr>kotiin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Leppänen Riku Joonatan</dc:creator>
  <cp:lastModifiedBy>Leppänen Riku Joonatan</cp:lastModifiedBy>
  <cp:revision>1</cp:revision>
  <dcterms:created xsi:type="dcterms:W3CDTF">2026-01-07T13:44:14Z</dcterms:created>
  <dcterms:modified xsi:type="dcterms:W3CDTF">2026-01-07T13:49:34Z</dcterms:modified>
</cp:coreProperties>
</file>