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3919" autoAdjust="0"/>
  </p:normalViewPr>
  <p:slideViewPr>
    <p:cSldViewPr snapToGrid="0">
      <p:cViewPr varScale="1">
        <p:scale>
          <a:sx n="60" d="100"/>
          <a:sy n="60" d="100"/>
        </p:scale>
        <p:origin x="102" y="20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4AF10C-2CC3-868F-7E0F-E5EB755F6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D87E6B7-D55E-2350-7101-4B4EF5715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AAFF34-CCD5-2AFC-595C-FAA0A45E9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CA4BE5-A2EE-C465-049A-9389F1C63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EC0541-19D1-890B-FD9D-9AFBCF2E8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60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9CCF07-D8D1-78E9-57A1-782FE6047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86218EF-D962-ADE6-BB91-3DF26B8A1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77FE57-EB87-63A5-B8AD-0D683E61A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9010F3-5E59-D7F0-833B-394D8E84B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83822E-4B1F-9243-BC21-DE89070E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48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2940A7C-C430-C141-1A74-72568F76E8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08DE3E7-2F03-B526-806A-3EEF9AFBF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3CF052-B7F5-8F73-6A98-7A87AFF52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37BBCD-20ED-7E55-9720-1F5427AB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7A77EF-3299-4077-9F54-7FF9CE8B0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123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3E356D-FEFA-D65D-43C9-82CB16550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0DE1BA-C64D-CED2-D0EF-09E3D8970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B22A75-5DDF-CA05-CABD-CEB22AE61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26E2F8-1DC0-2B88-1091-3CA7A0868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C2F37B-E0E6-94DC-D1F6-7A312692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10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F287D3-BDC8-8610-67CD-77397AFB3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7F0BD4-D90E-35F8-153F-98A3284C4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B4903A-5C11-55E4-96BB-599E363DD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4800BA-069A-6232-5C56-857358A22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B51B02-529C-8623-87A3-4E0F16361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2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C031F5-09D3-4123-4E35-8C4D119CE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64F319-3E6A-1B62-2330-C0D954431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37762DD-00ED-3F7E-E089-FB541ED5A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47CDAE-4249-2271-534D-F5F4E461B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994A9A-CC66-BDA4-F07D-16B812FD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33BA578-1518-E37E-6D97-5FAEE592B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282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BF8A3-448B-12C4-7C14-14D71FF0C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CA1DE45-2133-BD55-B77C-90038CE65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FEB607-130C-0411-C014-B252C5E19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6A45C53-C150-7077-2946-E5FF358670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1FD29C1-7EAD-A9E6-83C5-E87B99938D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C1B6EB-F883-76F2-7AE2-4696BD57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3FFDDA4-1F88-20D5-5FCD-84A712D60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62F4CA-65BD-558B-C21D-3A8FE57E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61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EF70F2-8EBA-82B0-9322-4208F6EBF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A28A64C-BA18-258B-88B0-76A5BF8C1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110DC57-B886-F247-0951-EC5D6FCB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899BF7B-DDA3-B580-6912-FE0F3C45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077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740BB85-77D8-0F48-603A-ADE5B68D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8910DAF-F4A7-9C0D-1E4F-D723F3DF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8C18C82-3D32-BE73-C8C4-C2120343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00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57549E-E38B-FDF9-2012-F3AB591E8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06DA4F-47F7-49EE-5B02-9CB168462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B206FC-B27B-6E7D-FCD4-B944D644E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F33DEA-6AB7-2A11-947E-F7136FC2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1C11AC-7DF7-7EA3-5070-E5B9ECAC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692F54-5E8B-5E76-CBCC-B164E1FF3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34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561503-BE98-8479-7627-D22A5A09C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F858EE4-1176-701F-DBC4-BEA6996A0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4782348-B063-C7A6-BAEC-B56867CF9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FDDD28-9A9F-4D2B-2D5C-CE1FAA54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9D7AC5-BBC9-87DB-FD6E-6AE9CDE0E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552D83-86D5-7C15-4416-F88882500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ADBDED8-C596-00B0-62B7-5D98BA4BA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2C0F51-693A-C678-FFC4-868A2EADD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5815FD-20F5-1519-9FD7-8A9F8AB7B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FFF060-D963-40CB-AAB5-92EB1D811A4D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1BC246-A876-0A39-B324-9858941C2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752E6B-761E-D0BB-F864-22737A008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2B1A42-CE7F-4BED-B78D-BD9C641391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226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0818B1-458D-876A-B3E2-878DE783A1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Ensimmäisen asteen yhtälön sovelluksia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4337579-0418-2562-0F98-6BF54EFF87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12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3239C2-22FB-4D9E-ECE4-5A62729F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Fontti, valkoinen, kuitti&#10;&#10;Tekoälyllä luotu sisältö voi olla virheellistä.">
            <a:extLst>
              <a:ext uri="{FF2B5EF4-FFF2-40B4-BE49-F238E27FC236}">
                <a16:creationId xmlns:a16="http://schemas.microsoft.com/office/drawing/2014/main" id="{398DCE85-A95D-E3E6-506E-12BB1508B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42208"/>
            <a:ext cx="10965317" cy="1891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76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9E7A46-11A6-BFD2-9A0C-AA2D89594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&#10;&#10;Tekoälyllä luotu sisältö voi olla virheellistä.">
            <a:extLst>
              <a:ext uri="{FF2B5EF4-FFF2-40B4-BE49-F238E27FC236}">
                <a16:creationId xmlns:a16="http://schemas.microsoft.com/office/drawing/2014/main" id="{C2DB7311-1190-AC39-CD2F-E1AAE079E0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200" y="455273"/>
            <a:ext cx="5892800" cy="2622296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valkoinen&#10;&#10;Tekoälyllä luotu sisältö voi olla virheellistä.">
            <a:extLst>
              <a:ext uri="{FF2B5EF4-FFF2-40B4-BE49-F238E27FC236}">
                <a16:creationId xmlns:a16="http://schemas.microsoft.com/office/drawing/2014/main" id="{A4588B76-48EC-B547-886F-D7E0991B35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00" y="3204670"/>
            <a:ext cx="7091256" cy="2357929"/>
          </a:xfrm>
          <a:prstGeom prst="rect">
            <a:avLst/>
          </a:prstGeom>
        </p:spPr>
      </p:pic>
      <p:pic>
        <p:nvPicPr>
          <p:cNvPr id="9" name="Kuva 8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151FE898-B80F-289A-98FA-A90C17821D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418761"/>
            <a:ext cx="5771982" cy="262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39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C6CE3F-752D-82B7-417B-71B2B3CFF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Fontti, valkoinen&#10;&#10;Tekoälyllä luotu sisältö voi olla virheellistä.">
            <a:extLst>
              <a:ext uri="{FF2B5EF4-FFF2-40B4-BE49-F238E27FC236}">
                <a16:creationId xmlns:a16="http://schemas.microsoft.com/office/drawing/2014/main" id="{6C7E788D-DAF1-8745-3A04-32FAB41917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847" y="1805688"/>
            <a:ext cx="10277296" cy="196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320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40F1FC-4BE7-8E9E-C29B-0E7EB48B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&#10;&#10;Tekoälyllä luotu sisältö voi olla virheellistä.">
            <a:extLst>
              <a:ext uri="{FF2B5EF4-FFF2-40B4-BE49-F238E27FC236}">
                <a16:creationId xmlns:a16="http://schemas.microsoft.com/office/drawing/2014/main" id="{84AB24DF-72D0-1853-0165-7D80511931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271" y="146720"/>
            <a:ext cx="5628046" cy="2596480"/>
          </a:xfrm>
          <a:prstGeom prst="rect">
            <a:avLst/>
          </a:prstGeom>
        </p:spPr>
      </p:pic>
      <p:pic>
        <p:nvPicPr>
          <p:cNvPr id="7" name="Kuva 6" descr="Kuva, joka sisältää kohteen teksti, kuvakaappaus, Fontti, algebra&#10;&#10;Tekoälyllä luotu sisältö voi olla virheellistä.">
            <a:extLst>
              <a:ext uri="{FF2B5EF4-FFF2-40B4-BE49-F238E27FC236}">
                <a16:creationId xmlns:a16="http://schemas.microsoft.com/office/drawing/2014/main" id="{8E0DFCF5-1535-7834-0DBC-7A94B1D9D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271" y="2743200"/>
            <a:ext cx="6101642" cy="2101516"/>
          </a:xfrm>
          <a:prstGeom prst="rect">
            <a:avLst/>
          </a:prstGeom>
        </p:spPr>
      </p:pic>
      <p:pic>
        <p:nvPicPr>
          <p:cNvPr id="9" name="Kuva 8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B956BB4C-BA8F-D1CC-2D9A-8AF3AA6AE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317" y="266200"/>
            <a:ext cx="5788399" cy="352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93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85EDE7-4573-68D1-CF64-086DA60D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662FEAD1-8B45-397C-E377-5B34525AA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7686"/>
            <a:ext cx="9458240" cy="310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109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FF10D7-4DF5-DBAA-CC87-97DCF47C7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&#10;&#10;Tekoälyllä luotu sisältö voi olla virheellistä.">
            <a:extLst>
              <a:ext uri="{FF2B5EF4-FFF2-40B4-BE49-F238E27FC236}">
                <a16:creationId xmlns:a16="http://schemas.microsoft.com/office/drawing/2014/main" id="{8929C25A-0F65-9A04-7984-F64A7C4BD7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8351"/>
            <a:ext cx="5624815" cy="2274441"/>
          </a:xfrm>
          <a:prstGeom prst="rect">
            <a:avLst/>
          </a:prstGeom>
        </p:spPr>
      </p:pic>
      <p:pic>
        <p:nvPicPr>
          <p:cNvPr id="7" name="Kuva 6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BDFCAB50-9409-54A6-EBA8-84BC5D15B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0" y="2312792"/>
            <a:ext cx="6070460" cy="4317415"/>
          </a:xfrm>
          <a:prstGeom prst="rect">
            <a:avLst/>
          </a:prstGeom>
        </p:spPr>
      </p:pic>
      <p:pic>
        <p:nvPicPr>
          <p:cNvPr id="9" name="Kuva 8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309BE5E0-F205-C377-6408-70F2D208C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8207" y="365124"/>
            <a:ext cx="6501286" cy="3629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256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8952CB-748F-F73A-F354-1F3D77DDB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 descr="Kuva, joka sisältää kohteen teksti, Fontti, kuvakaappaus&#10;&#10;Tekoälyllä luotu sisältö voi olla virheellistä.">
            <a:extLst>
              <a:ext uri="{FF2B5EF4-FFF2-40B4-BE49-F238E27FC236}">
                <a16:creationId xmlns:a16="http://schemas.microsoft.com/office/drawing/2014/main" id="{CCCD368D-04B8-779C-0F5D-F4AF4FBA2B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2023493"/>
            <a:ext cx="7744971" cy="359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755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Laajakuva</PresentationFormat>
  <Paragraphs>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Ensimmäisen asteen yhtälön sovelluksia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2026-01-13T14:41:09Z</dcterms:created>
  <dcterms:modified xsi:type="dcterms:W3CDTF">2026-01-13T14:47:21Z</dcterms:modified>
</cp:coreProperties>
</file>