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5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061C2-A050-4687-9085-6811E1E0FF41}" v="25" dt="2021-02-18T20:00:30.472"/>
    <p1510:client id="{84C490CF-C61C-498D-8D78-B80BB0F36789}" v="9" dt="2021-02-14T17:56:12.026"/>
    <p1510:client id="{95291750-81D6-43E5-9A63-79A9B784F7C6}" v="649" dt="2021-02-15T07:51:25.685"/>
    <p1510:client id="{B4199172-5495-4156-86A7-209686ADEC3C}" v="45" dt="2021-02-16T13:18:10.085"/>
    <p1510:client id="{C703B735-397B-4759-BC85-10AF934C4226}" v="388" dt="2021-02-16T14:16:16.360"/>
    <p1510:client id="{D3F53708-4826-46D6-B691-0100ACAA0AE7}" v="508" dt="2021-02-16T12:16:27.432"/>
    <p1510:client id="{DDE2BF48-80CC-4F5C-B043-E5DC89383693}" v="7" dt="2021-02-14T18:03:40.614"/>
    <p1510:client id="{F32BF97E-D9B9-4A03-8F29-52DC7B54F008}" v="503" dt="2021-02-15T07:18:26.864"/>
    <p1510:client id="{FBDC7FFE-4236-45E2-9A6D-29851759FAC8}" v="279" dt="2021-02-19T12:26:40.771"/>
    <p1510:client id="{FC1FA739-C0F7-426A-B3F1-4A8A2CDC3651}" v="267" dt="2021-02-14T17:50:54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ynnönen Antti Ilari" userId="S::antti.pynnonen1@edu.kotka.fi::481fa633-3865-4995-a8a0-3619ff7d981e" providerId="AD" clId="Web-{F32BF97E-D9B9-4A03-8F29-52DC7B54F008}"/>
    <pc:docChg chg="modSld">
      <pc:chgData name="Pynnönen Antti Ilari" userId="S::antti.pynnonen1@edu.kotka.fi::481fa633-3865-4995-a8a0-3619ff7d981e" providerId="AD" clId="Web-{F32BF97E-D9B9-4A03-8F29-52DC7B54F008}" dt="2021-02-15T07:18:26.864" v="261" actId="20577"/>
      <pc:docMkLst>
        <pc:docMk/>
      </pc:docMkLst>
      <pc:sldChg chg="modSp">
        <pc:chgData name="Pynnönen Antti Ilari" userId="S::antti.pynnonen1@edu.kotka.fi::481fa633-3865-4995-a8a0-3619ff7d981e" providerId="AD" clId="Web-{F32BF97E-D9B9-4A03-8F29-52DC7B54F008}" dt="2021-02-15T06:57:09.189" v="126" actId="20577"/>
        <pc:sldMkLst>
          <pc:docMk/>
          <pc:sldMk cId="782385677" sldId="256"/>
        </pc:sldMkLst>
        <pc:spChg chg="mod">
          <ac:chgData name="Pynnönen Antti Ilari" userId="S::antti.pynnonen1@edu.kotka.fi::481fa633-3865-4995-a8a0-3619ff7d981e" providerId="AD" clId="Web-{F32BF97E-D9B9-4A03-8F29-52DC7B54F008}" dt="2021-02-15T06:50:32.026" v="0" actId="1076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Pynnönen Antti Ilari" userId="S::antti.pynnonen1@edu.kotka.fi::481fa633-3865-4995-a8a0-3619ff7d981e" providerId="AD" clId="Web-{F32BF97E-D9B9-4A03-8F29-52DC7B54F008}" dt="2021-02-15T06:57:09.189" v="126" actId="20577"/>
          <ac:spMkLst>
            <pc:docMk/>
            <pc:sldMk cId="782385677" sldId="256"/>
            <ac:spMk id="4" creationId="{10FBC4F2-CAF5-4424-857D-535ECBBAF39B}"/>
          </ac:spMkLst>
        </pc:spChg>
      </pc:sldChg>
      <pc:sldChg chg="addSp delSp modSp">
        <pc:chgData name="Pynnönen Antti Ilari" userId="S::antti.pynnonen1@edu.kotka.fi::481fa633-3865-4995-a8a0-3619ff7d981e" providerId="AD" clId="Web-{F32BF97E-D9B9-4A03-8F29-52DC7B54F008}" dt="2021-02-15T07:18:26.864" v="261" actId="20577"/>
        <pc:sldMkLst>
          <pc:docMk/>
          <pc:sldMk cId="2224450540" sldId="258"/>
        </pc:sldMkLst>
        <pc:spChg chg="mod">
          <ac:chgData name="Pynnönen Antti Ilari" userId="S::antti.pynnonen1@edu.kotka.fi::481fa633-3865-4995-a8a0-3619ff7d981e" providerId="AD" clId="Web-{F32BF97E-D9B9-4A03-8F29-52DC7B54F008}" dt="2021-02-15T07:07:05.057" v="241" actId="20577"/>
          <ac:spMkLst>
            <pc:docMk/>
            <pc:sldMk cId="2224450540" sldId="258"/>
            <ac:spMk id="2" creationId="{F0BD9D4A-98B5-4D71-AA35-6315B4870BF4}"/>
          </ac:spMkLst>
        </pc:spChg>
        <pc:spChg chg="add del">
          <ac:chgData name="Pynnönen Antti Ilari" userId="S::antti.pynnonen1@edu.kotka.fi::481fa633-3865-4995-a8a0-3619ff7d981e" providerId="AD" clId="Web-{F32BF97E-D9B9-4A03-8F29-52DC7B54F008}" dt="2021-02-15T07:17:47.582" v="250"/>
          <ac:spMkLst>
            <pc:docMk/>
            <pc:sldMk cId="2224450540" sldId="258"/>
            <ac:spMk id="4" creationId="{FAD599F0-5615-47A7-94DC-B3C62D87685E}"/>
          </ac:spMkLst>
        </pc:spChg>
        <pc:spChg chg="add mod">
          <ac:chgData name="Pynnönen Antti Ilari" userId="S::antti.pynnonen1@edu.kotka.fi::481fa633-3865-4995-a8a0-3619ff7d981e" providerId="AD" clId="Web-{F32BF97E-D9B9-4A03-8F29-52DC7B54F008}" dt="2021-02-15T07:18:26.864" v="261" actId="20577"/>
          <ac:spMkLst>
            <pc:docMk/>
            <pc:sldMk cId="2224450540" sldId="258"/>
            <ac:spMk id="5" creationId="{680F4E72-D43F-4EFF-A445-2E242FF28E65}"/>
          </ac:spMkLst>
        </pc:spChg>
        <pc:picChg chg="add mod">
          <ac:chgData name="Pynnönen Antti Ilari" userId="S::antti.pynnonen1@edu.kotka.fi::481fa633-3865-4995-a8a0-3619ff7d981e" providerId="AD" clId="Web-{F32BF97E-D9B9-4A03-8F29-52DC7B54F008}" dt="2021-02-15T07:17:21.097" v="246" actId="14100"/>
          <ac:picMkLst>
            <pc:docMk/>
            <pc:sldMk cId="2224450540" sldId="258"/>
            <ac:picMk id="3" creationId="{4479A7EE-B763-4C63-8174-97FDC39B7F4D}"/>
          </ac:picMkLst>
        </pc:picChg>
      </pc:sldChg>
    </pc:docChg>
  </pc:docChgLst>
  <pc:docChgLst>
    <pc:chgData name="Pynnönen Antti Ilari" userId="S::antti.pynnonen1@edu.kotka.fi::481fa633-3865-4995-a8a0-3619ff7d981e" providerId="AD" clId="Web-{FBDC7FFE-4236-45E2-9A6D-29851759FAC8}"/>
    <pc:docChg chg="modSld">
      <pc:chgData name="Pynnönen Antti Ilari" userId="S::antti.pynnonen1@edu.kotka.fi::481fa633-3865-4995-a8a0-3619ff7d981e" providerId="AD" clId="Web-{FBDC7FFE-4236-45E2-9A6D-29851759FAC8}" dt="2021-02-19T12:26:40.771" v="226" actId="14100"/>
      <pc:docMkLst>
        <pc:docMk/>
      </pc:docMkLst>
      <pc:sldChg chg="modSp">
        <pc:chgData name="Pynnönen Antti Ilari" userId="S::antti.pynnonen1@edu.kotka.fi::481fa633-3865-4995-a8a0-3619ff7d981e" providerId="AD" clId="Web-{FBDC7FFE-4236-45E2-9A6D-29851759FAC8}" dt="2021-02-19T12:14:32.982" v="198"/>
        <pc:sldMkLst>
          <pc:docMk/>
          <pc:sldMk cId="405256039" sldId="262"/>
        </pc:sldMkLst>
        <pc:spChg chg="mod">
          <ac:chgData name="Pynnönen Antti Ilari" userId="S::antti.pynnonen1@edu.kotka.fi::481fa633-3865-4995-a8a0-3619ff7d981e" providerId="AD" clId="Web-{FBDC7FFE-4236-45E2-9A6D-29851759FAC8}" dt="2021-02-19T12:07:39.366" v="26" actId="20577"/>
          <ac:spMkLst>
            <pc:docMk/>
            <pc:sldMk cId="405256039" sldId="262"/>
            <ac:spMk id="3" creationId="{8F947325-DC85-43BA-86AC-B90AA57202C4}"/>
          </ac:spMkLst>
        </pc:spChg>
        <pc:graphicFrameChg chg="mod modGraphic">
          <ac:chgData name="Pynnönen Antti Ilari" userId="S::antti.pynnonen1@edu.kotka.fi::481fa633-3865-4995-a8a0-3619ff7d981e" providerId="AD" clId="Web-{FBDC7FFE-4236-45E2-9A6D-29851759FAC8}" dt="2021-02-19T12:14:32.982" v="198"/>
          <ac:graphicFrameMkLst>
            <pc:docMk/>
            <pc:sldMk cId="405256039" sldId="262"/>
            <ac:graphicFrameMk id="2" creationId="{FA3B1E52-3F09-42BF-A563-4651FA95E0D2}"/>
          </ac:graphicFrameMkLst>
        </pc:graphicFrameChg>
      </pc:sldChg>
      <pc:sldChg chg="addSp modSp">
        <pc:chgData name="Pynnönen Antti Ilari" userId="S::antti.pynnonen1@edu.kotka.fi::481fa633-3865-4995-a8a0-3619ff7d981e" providerId="AD" clId="Web-{FBDC7FFE-4236-45E2-9A6D-29851759FAC8}" dt="2021-02-19T12:26:40.771" v="226" actId="14100"/>
        <pc:sldMkLst>
          <pc:docMk/>
          <pc:sldMk cId="2089201598" sldId="264"/>
        </pc:sldMkLst>
        <pc:spChg chg="mod">
          <ac:chgData name="Pynnönen Antti Ilari" userId="S::antti.pynnonen1@edu.kotka.fi::481fa633-3865-4995-a8a0-3619ff7d981e" providerId="AD" clId="Web-{FBDC7FFE-4236-45E2-9A6D-29851759FAC8}" dt="2021-02-19T12:21:32.925" v="222" actId="20577"/>
          <ac:spMkLst>
            <pc:docMk/>
            <pc:sldMk cId="2089201598" sldId="264"/>
            <ac:spMk id="2" creationId="{8CDE9592-7DB2-4A01-8C50-3D76D3B0CA2C}"/>
          </ac:spMkLst>
        </pc:spChg>
        <pc:picChg chg="add mod">
          <ac:chgData name="Pynnönen Antti Ilari" userId="S::antti.pynnonen1@edu.kotka.fi::481fa633-3865-4995-a8a0-3619ff7d981e" providerId="AD" clId="Web-{FBDC7FFE-4236-45E2-9A6D-29851759FAC8}" dt="2021-02-19T12:26:40.771" v="226" actId="14100"/>
          <ac:picMkLst>
            <pc:docMk/>
            <pc:sldMk cId="2089201598" sldId="264"/>
            <ac:picMk id="4" creationId="{47265C67-CDA2-4DF3-BB8B-CD51828FC164}"/>
          </ac:picMkLst>
        </pc:picChg>
      </pc:sldChg>
    </pc:docChg>
  </pc:docChgLst>
  <pc:docChgLst>
    <pc:chgData name="Pynnönen Antti Ilari" userId="S::antti.pynnonen1@edu.kotka.fi::481fa633-3865-4995-a8a0-3619ff7d981e" providerId="AD" clId="Web-{DDE2BF48-80CC-4F5C-B043-E5DC89383693}"/>
    <pc:docChg chg="addSld modSld">
      <pc:chgData name="Pynnönen Antti Ilari" userId="S::antti.pynnonen1@edu.kotka.fi::481fa633-3865-4995-a8a0-3619ff7d981e" providerId="AD" clId="Web-{DDE2BF48-80CC-4F5C-B043-E5DC89383693}" dt="2021-02-14T18:03:40.614" v="5" actId="1076"/>
      <pc:docMkLst>
        <pc:docMk/>
      </pc:docMkLst>
      <pc:sldChg chg="addSp modSp new">
        <pc:chgData name="Pynnönen Antti Ilari" userId="S::antti.pynnonen1@edu.kotka.fi::481fa633-3865-4995-a8a0-3619ff7d981e" providerId="AD" clId="Web-{DDE2BF48-80CC-4F5C-B043-E5DC89383693}" dt="2021-02-14T18:03:40.614" v="5" actId="1076"/>
        <pc:sldMkLst>
          <pc:docMk/>
          <pc:sldMk cId="2543934245" sldId="265"/>
        </pc:sldMkLst>
        <pc:picChg chg="add mod">
          <ac:chgData name="Pynnönen Antti Ilari" userId="S::antti.pynnonen1@edu.kotka.fi::481fa633-3865-4995-a8a0-3619ff7d981e" providerId="AD" clId="Web-{DDE2BF48-80CC-4F5C-B043-E5DC89383693}" dt="2021-02-14T18:03:40.614" v="5" actId="1076"/>
          <ac:picMkLst>
            <pc:docMk/>
            <pc:sldMk cId="2543934245" sldId="265"/>
            <ac:picMk id="2" creationId="{FAF3E1B4-7640-40FE-8EBE-E9D3649C7797}"/>
          </ac:picMkLst>
        </pc:picChg>
      </pc:sldChg>
    </pc:docChg>
  </pc:docChgLst>
  <pc:docChgLst>
    <pc:chgData name="Pynnönen Antti Ilari" userId="S::antti.pynnonen1@edu.kotka.fi::481fa633-3865-4995-a8a0-3619ff7d981e" providerId="AD" clId="Web-{B4199172-5495-4156-86A7-209686ADEC3C}"/>
    <pc:docChg chg="modSld">
      <pc:chgData name="Pynnönen Antti Ilari" userId="S::antti.pynnonen1@edu.kotka.fi::481fa633-3865-4995-a8a0-3619ff7d981e" providerId="AD" clId="Web-{B4199172-5495-4156-86A7-209686ADEC3C}" dt="2021-02-16T13:18:10.085" v="20" actId="20577"/>
      <pc:docMkLst>
        <pc:docMk/>
      </pc:docMkLst>
      <pc:sldChg chg="modSp">
        <pc:chgData name="Pynnönen Antti Ilari" userId="S::antti.pynnonen1@edu.kotka.fi::481fa633-3865-4995-a8a0-3619ff7d981e" providerId="AD" clId="Web-{B4199172-5495-4156-86A7-209686ADEC3C}" dt="2021-02-16T13:18:10.085" v="20" actId="20577"/>
        <pc:sldMkLst>
          <pc:docMk/>
          <pc:sldMk cId="4261100110" sldId="266"/>
        </pc:sldMkLst>
        <pc:spChg chg="mod">
          <ac:chgData name="Pynnönen Antti Ilari" userId="S::antti.pynnonen1@edu.kotka.fi::481fa633-3865-4995-a8a0-3619ff7d981e" providerId="AD" clId="Web-{B4199172-5495-4156-86A7-209686ADEC3C}" dt="2021-02-16T13:18:10.085" v="20" actId="20577"/>
          <ac:spMkLst>
            <pc:docMk/>
            <pc:sldMk cId="4261100110" sldId="266"/>
            <ac:spMk id="2" creationId="{7D5E890F-6093-45CA-928A-50ED74925D3D}"/>
          </ac:spMkLst>
        </pc:spChg>
      </pc:sldChg>
    </pc:docChg>
  </pc:docChgLst>
  <pc:docChgLst>
    <pc:chgData name="Pynnönen Antti Ilari" userId="S::antti.pynnonen1@edu.kotka.fi::481fa633-3865-4995-a8a0-3619ff7d981e" providerId="AD" clId="Web-{FC1FA739-C0F7-426A-B3F1-4A8A2CDC3651}"/>
    <pc:docChg chg="addSld delSld modSld">
      <pc:chgData name="Pynnönen Antti Ilari" userId="S::antti.pynnonen1@edu.kotka.fi::481fa633-3865-4995-a8a0-3619ff7d981e" providerId="AD" clId="Web-{FC1FA739-C0F7-426A-B3F1-4A8A2CDC3651}" dt="2021-02-14T17:50:54.674" v="170"/>
      <pc:docMkLst>
        <pc:docMk/>
      </pc:docMkLst>
      <pc:sldChg chg="addSp delSp modSp">
        <pc:chgData name="Pynnönen Antti Ilari" userId="S::antti.pynnonen1@edu.kotka.fi::481fa633-3865-4995-a8a0-3619ff7d981e" providerId="AD" clId="Web-{FC1FA739-C0F7-426A-B3F1-4A8A2CDC3651}" dt="2021-02-14T17:26:41.006" v="15" actId="14100"/>
        <pc:sldMkLst>
          <pc:docMk/>
          <pc:sldMk cId="782385677" sldId="256"/>
        </pc:sldMkLst>
        <pc:spChg chg="mod">
          <ac:chgData name="Pynnönen Antti Ilari" userId="S::antti.pynnonen1@edu.kotka.fi::481fa633-3865-4995-a8a0-3619ff7d981e" providerId="AD" clId="Web-{FC1FA739-C0F7-426A-B3F1-4A8A2CDC3651}" dt="2021-02-14T17:26:01.209" v="10" actId="14100"/>
          <ac:spMkLst>
            <pc:docMk/>
            <pc:sldMk cId="782385677" sldId="256"/>
            <ac:spMk id="2" creationId="{00000000-0000-0000-0000-000000000000}"/>
          </ac:spMkLst>
        </pc:spChg>
        <pc:spChg chg="del">
          <ac:chgData name="Pynnönen Antti Ilari" userId="S::antti.pynnonen1@edu.kotka.fi::481fa633-3865-4995-a8a0-3619ff7d981e" providerId="AD" clId="Web-{FC1FA739-C0F7-426A-B3F1-4A8A2CDC3651}" dt="2021-02-14T17:26:08.412" v="11"/>
          <ac:spMkLst>
            <pc:docMk/>
            <pc:sldMk cId="782385677" sldId="256"/>
            <ac:spMk id="3" creationId="{00000000-0000-0000-0000-000000000000}"/>
          </ac:spMkLst>
        </pc:spChg>
        <pc:spChg chg="add mod">
          <ac:chgData name="Pynnönen Antti Ilari" userId="S::antti.pynnonen1@edu.kotka.fi::481fa633-3865-4995-a8a0-3619ff7d981e" providerId="AD" clId="Web-{FC1FA739-C0F7-426A-B3F1-4A8A2CDC3651}" dt="2021-02-14T17:26:41.006" v="15" actId="14100"/>
          <ac:spMkLst>
            <pc:docMk/>
            <pc:sldMk cId="782385677" sldId="256"/>
            <ac:spMk id="4" creationId="{10FBC4F2-CAF5-4424-857D-535ECBBAF39B}"/>
          </ac:spMkLst>
        </pc:spChg>
      </pc:sldChg>
      <pc:sldChg chg="addSp modSp new">
        <pc:chgData name="Pynnönen Antti Ilari" userId="S::antti.pynnonen1@edu.kotka.fi::481fa633-3865-4995-a8a0-3619ff7d981e" providerId="AD" clId="Web-{FC1FA739-C0F7-426A-B3F1-4A8A2CDC3651}" dt="2021-02-14T17:28:52.929" v="34" actId="1076"/>
        <pc:sldMkLst>
          <pc:docMk/>
          <pc:sldMk cId="4087711417" sldId="257"/>
        </pc:sldMkLst>
        <pc:spChg chg="mod">
          <ac:chgData name="Pynnönen Antti Ilari" userId="S::antti.pynnonen1@edu.kotka.fi::481fa633-3865-4995-a8a0-3619ff7d981e" providerId="AD" clId="Web-{FC1FA739-C0F7-426A-B3F1-4A8A2CDC3651}" dt="2021-02-14T17:28:38.085" v="30" actId="20577"/>
          <ac:spMkLst>
            <pc:docMk/>
            <pc:sldMk cId="4087711417" sldId="257"/>
            <ac:spMk id="2" creationId="{1194F4B6-5910-415F-BE58-6EB28BE46645}"/>
          </ac:spMkLst>
        </pc:spChg>
        <pc:picChg chg="add mod">
          <ac:chgData name="Pynnönen Antti Ilari" userId="S::antti.pynnonen1@edu.kotka.fi::481fa633-3865-4995-a8a0-3619ff7d981e" providerId="AD" clId="Web-{FC1FA739-C0F7-426A-B3F1-4A8A2CDC3651}" dt="2021-02-14T17:28:52.929" v="34" actId="1076"/>
          <ac:picMkLst>
            <pc:docMk/>
            <pc:sldMk cId="4087711417" sldId="257"/>
            <ac:picMk id="3" creationId="{B63948AD-7CA4-4135-8948-701AE12EE725}"/>
          </ac:picMkLst>
        </pc:picChg>
      </pc:sldChg>
      <pc:sldChg chg="new">
        <pc:chgData name="Pynnönen Antti Ilari" userId="S::antti.pynnonen1@edu.kotka.fi::481fa633-3865-4995-a8a0-3619ff7d981e" providerId="AD" clId="Web-{FC1FA739-C0F7-426A-B3F1-4A8A2CDC3651}" dt="2021-02-14T17:29:13.414" v="35"/>
        <pc:sldMkLst>
          <pc:docMk/>
          <pc:sldMk cId="2224450540" sldId="258"/>
        </pc:sldMkLst>
      </pc:sldChg>
      <pc:sldChg chg="addSp modSp new">
        <pc:chgData name="Pynnönen Antti Ilari" userId="S::antti.pynnonen1@edu.kotka.fi::481fa633-3865-4995-a8a0-3619ff7d981e" providerId="AD" clId="Web-{FC1FA739-C0F7-426A-B3F1-4A8A2CDC3651}" dt="2021-02-14T17:45:05.359" v="131" actId="1076"/>
        <pc:sldMkLst>
          <pc:docMk/>
          <pc:sldMk cId="2885603154" sldId="259"/>
        </pc:sldMkLst>
        <pc:graphicFrameChg chg="add mod modGraphic">
          <ac:chgData name="Pynnönen Antti Ilari" userId="S::antti.pynnonen1@edu.kotka.fi::481fa633-3865-4995-a8a0-3619ff7d981e" providerId="AD" clId="Web-{FC1FA739-C0F7-426A-B3F1-4A8A2CDC3651}" dt="2021-02-14T17:45:05.359" v="131" actId="1076"/>
          <ac:graphicFrameMkLst>
            <pc:docMk/>
            <pc:sldMk cId="2885603154" sldId="259"/>
            <ac:graphicFrameMk id="2" creationId="{DFD3AC17-61F2-411C-9790-D83F7C1CE1C9}"/>
          </ac:graphicFrameMkLst>
        </pc:graphicFrameChg>
      </pc:sldChg>
      <pc:sldChg chg="addSp modSp new">
        <pc:chgData name="Pynnönen Antti Ilari" userId="S::antti.pynnonen1@edu.kotka.fi::481fa633-3865-4995-a8a0-3619ff7d981e" providerId="AD" clId="Web-{FC1FA739-C0F7-426A-B3F1-4A8A2CDC3651}" dt="2021-02-14T17:33:39.541" v="74" actId="20577"/>
        <pc:sldMkLst>
          <pc:docMk/>
          <pc:sldMk cId="3623864497" sldId="260"/>
        </pc:sldMkLst>
        <pc:spChg chg="mod">
          <ac:chgData name="Pynnönen Antti Ilari" userId="S::antti.pynnonen1@edu.kotka.fi::481fa633-3865-4995-a8a0-3619ff7d981e" providerId="AD" clId="Web-{FC1FA739-C0F7-426A-B3F1-4A8A2CDC3651}" dt="2021-02-14T17:29:48.289" v="50" actId="20577"/>
          <ac:spMkLst>
            <pc:docMk/>
            <pc:sldMk cId="3623864497" sldId="260"/>
            <ac:spMk id="2" creationId="{E99F53BD-A164-4A38-B820-3056D7D7A0EF}"/>
          </ac:spMkLst>
        </pc:spChg>
        <pc:spChg chg="add mod">
          <ac:chgData name="Pynnönen Antti Ilari" userId="S::antti.pynnonen1@edu.kotka.fi::481fa633-3865-4995-a8a0-3619ff7d981e" providerId="AD" clId="Web-{FC1FA739-C0F7-426A-B3F1-4A8A2CDC3651}" dt="2021-02-14T17:33:39.541" v="74" actId="20577"/>
          <ac:spMkLst>
            <pc:docMk/>
            <pc:sldMk cId="3623864497" sldId="260"/>
            <ac:spMk id="4" creationId="{23C646DF-1A8B-4CAF-815F-0AC593402D48}"/>
          </ac:spMkLst>
        </pc:spChg>
        <pc:picChg chg="add mod">
          <ac:chgData name="Pynnönen Antti Ilari" userId="S::antti.pynnonen1@edu.kotka.fi::481fa633-3865-4995-a8a0-3619ff7d981e" providerId="AD" clId="Web-{FC1FA739-C0F7-426A-B3F1-4A8A2CDC3651}" dt="2021-02-14T17:33:11.572" v="53" actId="14100"/>
          <ac:picMkLst>
            <pc:docMk/>
            <pc:sldMk cId="3623864497" sldId="260"/>
            <ac:picMk id="3" creationId="{6F108596-ECD4-43D8-B2AE-1FD82F5A0F3F}"/>
          </ac:picMkLst>
        </pc:picChg>
      </pc:sldChg>
      <pc:sldChg chg="addSp modSp new">
        <pc:chgData name="Pynnönen Antti Ilari" userId="S::antti.pynnonen1@edu.kotka.fi::481fa633-3865-4995-a8a0-3619ff7d981e" providerId="AD" clId="Web-{FC1FA739-C0F7-426A-B3F1-4A8A2CDC3651}" dt="2021-02-14T17:42:34.483" v="109" actId="14100"/>
        <pc:sldMkLst>
          <pc:docMk/>
          <pc:sldMk cId="3670164093" sldId="261"/>
        </pc:sldMkLst>
        <pc:spChg chg="add mod">
          <ac:chgData name="Pynnönen Antti Ilari" userId="S::antti.pynnonen1@edu.kotka.fi::481fa633-3865-4995-a8a0-3619ff7d981e" providerId="AD" clId="Web-{FC1FA739-C0F7-426A-B3F1-4A8A2CDC3651}" dt="2021-02-14T17:41:17.169" v="98" actId="1076"/>
          <ac:spMkLst>
            <pc:docMk/>
            <pc:sldMk cId="3670164093" sldId="261"/>
            <ac:spMk id="5" creationId="{5A3A4288-6C50-42C8-B81E-32F25283B9F8}"/>
          </ac:spMkLst>
        </pc:spChg>
        <pc:spChg chg="add mod">
          <ac:chgData name="Pynnönen Antti Ilari" userId="S::antti.pynnonen1@edu.kotka.fi::481fa633-3865-4995-a8a0-3619ff7d981e" providerId="AD" clId="Web-{FC1FA739-C0F7-426A-B3F1-4A8A2CDC3651}" dt="2021-02-14T17:42:00.951" v="105" actId="1076"/>
          <ac:spMkLst>
            <pc:docMk/>
            <pc:sldMk cId="3670164093" sldId="261"/>
            <ac:spMk id="6" creationId="{1637156D-2207-4744-9C7F-A2CEC981B0A8}"/>
          </ac:spMkLst>
        </pc:spChg>
        <pc:picChg chg="add mod">
          <ac:chgData name="Pynnönen Antti Ilari" userId="S::antti.pynnonen1@edu.kotka.fi::481fa633-3865-4995-a8a0-3619ff7d981e" providerId="AD" clId="Web-{FC1FA739-C0F7-426A-B3F1-4A8A2CDC3651}" dt="2021-02-14T17:36:41.198" v="77" actId="1076"/>
          <ac:picMkLst>
            <pc:docMk/>
            <pc:sldMk cId="3670164093" sldId="261"/>
            <ac:picMk id="2" creationId="{B4F235D9-AF8B-4D78-AF62-9918E6E528BC}"/>
          </ac:picMkLst>
        </pc:picChg>
        <pc:picChg chg="add mod">
          <ac:chgData name="Pynnönen Antti Ilari" userId="S::antti.pynnonen1@edu.kotka.fi::481fa633-3865-4995-a8a0-3619ff7d981e" providerId="AD" clId="Web-{FC1FA739-C0F7-426A-B3F1-4A8A2CDC3651}" dt="2021-02-14T17:39:26.684" v="85" actId="1076"/>
          <ac:picMkLst>
            <pc:docMk/>
            <pc:sldMk cId="3670164093" sldId="261"/>
            <ac:picMk id="3" creationId="{FB1FDA1B-0581-4ACB-B32F-9217946A4CF4}"/>
          </ac:picMkLst>
        </pc:picChg>
        <pc:cxnChg chg="add mod">
          <ac:chgData name="Pynnönen Antti Ilari" userId="S::antti.pynnonen1@edu.kotka.fi::481fa633-3865-4995-a8a0-3619ff7d981e" providerId="AD" clId="Web-{FC1FA739-C0F7-426A-B3F1-4A8A2CDC3651}" dt="2021-02-14T17:40:23.044" v="90" actId="14100"/>
          <ac:cxnSpMkLst>
            <pc:docMk/>
            <pc:sldMk cId="3670164093" sldId="261"/>
            <ac:cxnSpMk id="4" creationId="{29A1761F-27F8-457D-AF0E-E9E85E1505B8}"/>
          </ac:cxnSpMkLst>
        </pc:cxnChg>
        <pc:cxnChg chg="add">
          <ac:chgData name="Pynnönen Antti Ilari" userId="S::antti.pynnonen1@edu.kotka.fi::481fa633-3865-4995-a8a0-3619ff7d981e" providerId="AD" clId="Web-{FC1FA739-C0F7-426A-B3F1-4A8A2CDC3651}" dt="2021-02-14T17:42:08.607" v="106"/>
          <ac:cxnSpMkLst>
            <pc:docMk/>
            <pc:sldMk cId="3670164093" sldId="261"/>
            <ac:cxnSpMk id="7" creationId="{227083C8-6225-42A6-844C-178553C6D6DC}"/>
          </ac:cxnSpMkLst>
        </pc:cxnChg>
        <pc:cxnChg chg="add mod">
          <ac:chgData name="Pynnönen Antti Ilari" userId="S::antti.pynnonen1@edu.kotka.fi::481fa633-3865-4995-a8a0-3619ff7d981e" providerId="AD" clId="Web-{FC1FA739-C0F7-426A-B3F1-4A8A2CDC3651}" dt="2021-02-14T17:42:34.483" v="109" actId="14100"/>
          <ac:cxnSpMkLst>
            <pc:docMk/>
            <pc:sldMk cId="3670164093" sldId="261"/>
            <ac:cxnSpMk id="8" creationId="{5C419C8D-D46C-4ECA-9E5F-AC3CD56D471A}"/>
          </ac:cxnSpMkLst>
        </pc:cxnChg>
      </pc:sldChg>
      <pc:sldChg chg="addSp modSp new">
        <pc:chgData name="Pynnönen Antti Ilari" userId="S::antti.pynnonen1@edu.kotka.fi::481fa633-3865-4995-a8a0-3619ff7d981e" providerId="AD" clId="Web-{FC1FA739-C0F7-426A-B3F1-4A8A2CDC3651}" dt="2021-02-14T17:46:32.422" v="150"/>
        <pc:sldMkLst>
          <pc:docMk/>
          <pc:sldMk cId="405256039" sldId="262"/>
        </pc:sldMkLst>
        <pc:graphicFrameChg chg="add mod modGraphic">
          <ac:chgData name="Pynnönen Antti Ilari" userId="S::antti.pynnonen1@edu.kotka.fi::481fa633-3865-4995-a8a0-3619ff7d981e" providerId="AD" clId="Web-{FC1FA739-C0F7-426A-B3F1-4A8A2CDC3651}" dt="2021-02-14T17:46:32.422" v="150"/>
          <ac:graphicFrameMkLst>
            <pc:docMk/>
            <pc:sldMk cId="405256039" sldId="262"/>
            <ac:graphicFrameMk id="2" creationId="{FA3B1E52-3F09-42BF-A563-4651FA95E0D2}"/>
          </ac:graphicFrameMkLst>
        </pc:graphicFrameChg>
      </pc:sldChg>
      <pc:sldChg chg="add del replId">
        <pc:chgData name="Pynnönen Antti Ilari" userId="S::antti.pynnonen1@edu.kotka.fi::481fa633-3865-4995-a8a0-3619ff7d981e" providerId="AD" clId="Web-{FC1FA739-C0F7-426A-B3F1-4A8A2CDC3651}" dt="2021-02-14T17:38:48.856" v="81"/>
        <pc:sldMkLst>
          <pc:docMk/>
          <pc:sldMk cId="2956762698" sldId="262"/>
        </pc:sldMkLst>
      </pc:sldChg>
      <pc:sldChg chg="addSp modSp new">
        <pc:chgData name="Pynnönen Antti Ilari" userId="S::antti.pynnonen1@edu.kotka.fi::481fa633-3865-4995-a8a0-3619ff7d981e" providerId="AD" clId="Web-{FC1FA739-C0F7-426A-B3F1-4A8A2CDC3651}" dt="2021-02-14T17:50:28.861" v="169" actId="20577"/>
        <pc:sldMkLst>
          <pc:docMk/>
          <pc:sldMk cId="2613548158" sldId="263"/>
        </pc:sldMkLst>
        <pc:spChg chg="mod">
          <ac:chgData name="Pynnönen Antti Ilari" userId="S::antti.pynnonen1@edu.kotka.fi::481fa633-3865-4995-a8a0-3619ff7d981e" providerId="AD" clId="Web-{FC1FA739-C0F7-426A-B3F1-4A8A2CDC3651}" dt="2021-02-14T17:50:03.564" v="160" actId="20577"/>
          <ac:spMkLst>
            <pc:docMk/>
            <pc:sldMk cId="2613548158" sldId="263"/>
            <ac:spMk id="2" creationId="{864AA8E9-D8DB-4BF4-9E07-FA34021EBBE2}"/>
          </ac:spMkLst>
        </pc:spChg>
        <pc:spChg chg="add mod">
          <ac:chgData name="Pynnönen Antti Ilari" userId="S::antti.pynnonen1@edu.kotka.fi::481fa633-3865-4995-a8a0-3619ff7d981e" providerId="AD" clId="Web-{FC1FA739-C0F7-426A-B3F1-4A8A2CDC3651}" dt="2021-02-14T17:50:28.861" v="169" actId="20577"/>
          <ac:spMkLst>
            <pc:docMk/>
            <pc:sldMk cId="2613548158" sldId="263"/>
            <ac:spMk id="4" creationId="{31F4126E-6EF0-4A6D-8280-C2703D485A1E}"/>
          </ac:spMkLst>
        </pc:spChg>
        <pc:picChg chg="add mod">
          <ac:chgData name="Pynnönen Antti Ilari" userId="S::antti.pynnonen1@edu.kotka.fi::481fa633-3865-4995-a8a0-3619ff7d981e" providerId="AD" clId="Web-{FC1FA739-C0F7-426A-B3F1-4A8A2CDC3651}" dt="2021-02-14T17:50:13.299" v="163" actId="14100"/>
          <ac:picMkLst>
            <pc:docMk/>
            <pc:sldMk cId="2613548158" sldId="263"/>
            <ac:picMk id="3" creationId="{4334D1E2-B668-4801-AAA1-461EFB5C6D4B}"/>
          </ac:picMkLst>
        </pc:picChg>
      </pc:sldChg>
      <pc:sldChg chg="add del replId">
        <pc:chgData name="Pynnönen Antti Ilari" userId="S::antti.pynnonen1@edu.kotka.fi::481fa633-3865-4995-a8a0-3619ff7d981e" providerId="AD" clId="Web-{FC1FA739-C0F7-426A-B3F1-4A8A2CDC3651}" dt="2021-02-14T17:38:47.434" v="80"/>
        <pc:sldMkLst>
          <pc:docMk/>
          <pc:sldMk cId="3371058045" sldId="263"/>
        </pc:sldMkLst>
      </pc:sldChg>
      <pc:sldChg chg="new">
        <pc:chgData name="Pynnönen Antti Ilari" userId="S::antti.pynnonen1@edu.kotka.fi::481fa633-3865-4995-a8a0-3619ff7d981e" providerId="AD" clId="Web-{FC1FA739-C0F7-426A-B3F1-4A8A2CDC3651}" dt="2021-02-14T17:50:54.674" v="170"/>
        <pc:sldMkLst>
          <pc:docMk/>
          <pc:sldMk cId="2089201598" sldId="264"/>
        </pc:sldMkLst>
      </pc:sldChg>
    </pc:docChg>
  </pc:docChgLst>
  <pc:docChgLst>
    <pc:chgData name="Pynnönen Antti Ilari" userId="S::antti.pynnonen1@edu.kotka.fi::481fa633-3865-4995-a8a0-3619ff7d981e" providerId="AD" clId="Web-{C703B735-397B-4759-BC85-10AF934C4226}"/>
    <pc:docChg chg="modSld">
      <pc:chgData name="Pynnönen Antti Ilari" userId="S::antti.pynnonen1@edu.kotka.fi::481fa633-3865-4995-a8a0-3619ff7d981e" providerId="AD" clId="Web-{C703B735-397B-4759-BC85-10AF934C4226}" dt="2021-02-16T14:16:16.360" v="197" actId="20577"/>
      <pc:docMkLst>
        <pc:docMk/>
      </pc:docMkLst>
      <pc:sldChg chg="modSp">
        <pc:chgData name="Pynnönen Antti Ilari" userId="S::antti.pynnonen1@edu.kotka.fi::481fa633-3865-4995-a8a0-3619ff7d981e" providerId="AD" clId="Web-{C703B735-397B-4759-BC85-10AF934C4226}" dt="2021-02-16T13:59:12.488" v="1" actId="20577"/>
        <pc:sldMkLst>
          <pc:docMk/>
          <pc:sldMk cId="3623864497" sldId="260"/>
        </pc:sldMkLst>
        <pc:spChg chg="mod">
          <ac:chgData name="Pynnönen Antti Ilari" userId="S::antti.pynnonen1@edu.kotka.fi::481fa633-3865-4995-a8a0-3619ff7d981e" providerId="AD" clId="Web-{C703B735-397B-4759-BC85-10AF934C4226}" dt="2021-02-16T13:59:12.488" v="1" actId="20577"/>
          <ac:spMkLst>
            <pc:docMk/>
            <pc:sldMk cId="3623864497" sldId="260"/>
            <ac:spMk id="2" creationId="{E99F53BD-A164-4A38-B820-3056D7D7A0EF}"/>
          </ac:spMkLst>
        </pc:spChg>
      </pc:sldChg>
      <pc:sldChg chg="addSp modSp">
        <pc:chgData name="Pynnönen Antti Ilari" userId="S::antti.pynnonen1@edu.kotka.fi::481fa633-3865-4995-a8a0-3619ff7d981e" providerId="AD" clId="Web-{C703B735-397B-4759-BC85-10AF934C4226}" dt="2021-02-16T14:11:56.314" v="94" actId="14100"/>
        <pc:sldMkLst>
          <pc:docMk/>
          <pc:sldMk cId="3670164093" sldId="261"/>
        </pc:sldMkLst>
        <pc:spChg chg="mod">
          <ac:chgData name="Pynnönen Antti Ilari" userId="S::antti.pynnonen1@edu.kotka.fi::481fa633-3865-4995-a8a0-3619ff7d981e" providerId="AD" clId="Web-{C703B735-397B-4759-BC85-10AF934C4226}" dt="2021-02-16T14:11:46.251" v="91" actId="20577"/>
          <ac:spMkLst>
            <pc:docMk/>
            <pc:sldMk cId="3670164093" sldId="261"/>
            <ac:spMk id="9" creationId="{1049A9CD-BB05-49A6-8A62-D98B5B18CFF6}"/>
          </ac:spMkLst>
        </pc:spChg>
        <pc:picChg chg="add mod">
          <ac:chgData name="Pynnönen Antti Ilari" userId="S::antti.pynnonen1@edu.kotka.fi::481fa633-3865-4995-a8a0-3619ff7d981e" providerId="AD" clId="Web-{C703B735-397B-4759-BC85-10AF934C4226}" dt="2021-02-16T14:11:56.314" v="94" actId="14100"/>
          <ac:picMkLst>
            <pc:docMk/>
            <pc:sldMk cId="3670164093" sldId="261"/>
            <ac:picMk id="10" creationId="{5C5CA957-FAFE-4B3F-90F9-71B585FC070F}"/>
          </ac:picMkLst>
        </pc:picChg>
      </pc:sldChg>
      <pc:sldChg chg="addSp modSp">
        <pc:chgData name="Pynnönen Antti Ilari" userId="S::antti.pynnonen1@edu.kotka.fi::481fa633-3865-4995-a8a0-3619ff7d981e" providerId="AD" clId="Web-{C703B735-397B-4759-BC85-10AF934C4226}" dt="2021-02-16T14:16:16.360" v="197" actId="20577"/>
        <pc:sldMkLst>
          <pc:docMk/>
          <pc:sldMk cId="405256039" sldId="262"/>
        </pc:sldMkLst>
        <pc:spChg chg="add mod">
          <ac:chgData name="Pynnönen Antti Ilari" userId="S::antti.pynnonen1@edu.kotka.fi::481fa633-3865-4995-a8a0-3619ff7d981e" providerId="AD" clId="Web-{C703B735-397B-4759-BC85-10AF934C4226}" dt="2021-02-16T14:16:16.360" v="197" actId="20577"/>
          <ac:spMkLst>
            <pc:docMk/>
            <pc:sldMk cId="405256039" sldId="262"/>
            <ac:spMk id="3" creationId="{8F947325-DC85-43BA-86AC-B90AA57202C4}"/>
          </ac:spMkLst>
        </pc:spChg>
        <pc:graphicFrameChg chg="mod">
          <ac:chgData name="Pynnönen Antti Ilari" userId="S::antti.pynnonen1@edu.kotka.fi::481fa633-3865-4995-a8a0-3619ff7d981e" providerId="AD" clId="Web-{C703B735-397B-4759-BC85-10AF934C4226}" dt="2021-02-16T14:13:18.584" v="95" actId="1076"/>
          <ac:graphicFrameMkLst>
            <pc:docMk/>
            <pc:sldMk cId="405256039" sldId="262"/>
            <ac:graphicFrameMk id="2" creationId="{FA3B1E52-3F09-42BF-A563-4651FA95E0D2}"/>
          </ac:graphicFrameMkLst>
        </pc:graphicFrameChg>
      </pc:sldChg>
    </pc:docChg>
  </pc:docChgLst>
  <pc:docChgLst>
    <pc:chgData name="Pynnönen Antti Ilari" userId="S::antti.pynnonen1@edu.kotka.fi::481fa633-3865-4995-a8a0-3619ff7d981e" providerId="AD" clId="Web-{84C490CF-C61C-498D-8D78-B80BB0F36789}"/>
    <pc:docChg chg="modSld">
      <pc:chgData name="Pynnönen Antti Ilari" userId="S::antti.pynnonen1@edu.kotka.fi::481fa633-3865-4995-a8a0-3619ff7d981e" providerId="AD" clId="Web-{84C490CF-C61C-498D-8D78-B80BB0F36789}" dt="2021-02-14T17:56:12.026" v="8" actId="14100"/>
      <pc:docMkLst>
        <pc:docMk/>
      </pc:docMkLst>
      <pc:sldChg chg="addSp modSp">
        <pc:chgData name="Pynnönen Antti Ilari" userId="S::antti.pynnonen1@edu.kotka.fi::481fa633-3865-4995-a8a0-3619ff7d981e" providerId="AD" clId="Web-{84C490CF-C61C-498D-8D78-B80BB0F36789}" dt="2021-02-14T17:52:57.929" v="2" actId="14100"/>
        <pc:sldMkLst>
          <pc:docMk/>
          <pc:sldMk cId="2224450540" sldId="258"/>
        </pc:sldMkLst>
        <pc:spChg chg="add mod">
          <ac:chgData name="Pynnönen Antti Ilari" userId="S::antti.pynnonen1@edu.kotka.fi::481fa633-3865-4995-a8a0-3619ff7d981e" providerId="AD" clId="Web-{84C490CF-C61C-498D-8D78-B80BB0F36789}" dt="2021-02-14T17:52:57.929" v="2" actId="14100"/>
          <ac:spMkLst>
            <pc:docMk/>
            <pc:sldMk cId="2224450540" sldId="258"/>
            <ac:spMk id="2" creationId="{F0BD9D4A-98B5-4D71-AA35-6315B4870BF4}"/>
          </ac:spMkLst>
        </pc:spChg>
      </pc:sldChg>
      <pc:sldChg chg="addSp modSp">
        <pc:chgData name="Pynnönen Antti Ilari" userId="S::antti.pynnonen1@edu.kotka.fi::481fa633-3865-4995-a8a0-3619ff7d981e" providerId="AD" clId="Web-{84C490CF-C61C-498D-8D78-B80BB0F36789}" dt="2021-02-14T17:53:12.054" v="5" actId="14100"/>
        <pc:sldMkLst>
          <pc:docMk/>
          <pc:sldMk cId="3670164093" sldId="261"/>
        </pc:sldMkLst>
        <pc:spChg chg="add mod">
          <ac:chgData name="Pynnönen Antti Ilari" userId="S::antti.pynnonen1@edu.kotka.fi::481fa633-3865-4995-a8a0-3619ff7d981e" providerId="AD" clId="Web-{84C490CF-C61C-498D-8D78-B80BB0F36789}" dt="2021-02-14T17:53:12.054" v="5" actId="14100"/>
          <ac:spMkLst>
            <pc:docMk/>
            <pc:sldMk cId="3670164093" sldId="261"/>
            <ac:spMk id="9" creationId="{1049A9CD-BB05-49A6-8A62-D98B5B18CFF6}"/>
          </ac:spMkLst>
        </pc:spChg>
      </pc:sldChg>
      <pc:sldChg chg="addSp modSp">
        <pc:chgData name="Pynnönen Antti Ilari" userId="S::antti.pynnonen1@edu.kotka.fi::481fa633-3865-4995-a8a0-3619ff7d981e" providerId="AD" clId="Web-{84C490CF-C61C-498D-8D78-B80BB0F36789}" dt="2021-02-14T17:56:12.026" v="8" actId="14100"/>
        <pc:sldMkLst>
          <pc:docMk/>
          <pc:sldMk cId="2089201598" sldId="264"/>
        </pc:sldMkLst>
        <pc:spChg chg="add mod">
          <ac:chgData name="Pynnönen Antti Ilari" userId="S::antti.pynnonen1@edu.kotka.fi::481fa633-3865-4995-a8a0-3619ff7d981e" providerId="AD" clId="Web-{84C490CF-C61C-498D-8D78-B80BB0F36789}" dt="2021-02-14T17:56:12.026" v="8" actId="14100"/>
          <ac:spMkLst>
            <pc:docMk/>
            <pc:sldMk cId="2089201598" sldId="264"/>
            <ac:spMk id="2" creationId="{8CDE9592-7DB2-4A01-8C50-3D76D3B0CA2C}"/>
          </ac:spMkLst>
        </pc:spChg>
      </pc:sldChg>
    </pc:docChg>
  </pc:docChgLst>
  <pc:docChgLst>
    <pc:chgData name="Pynnönen Antti Ilari" userId="S::antti.pynnonen1@edu.kotka.fi::481fa633-3865-4995-a8a0-3619ff7d981e" providerId="AD" clId="Web-{36B061C2-A050-4687-9085-6811E1E0FF41}"/>
    <pc:docChg chg="modSld">
      <pc:chgData name="Pynnönen Antti Ilari" userId="S::antti.pynnonen1@edu.kotka.fi::481fa633-3865-4995-a8a0-3619ff7d981e" providerId="AD" clId="Web-{36B061C2-A050-4687-9085-6811E1E0FF41}" dt="2021-02-18T20:00:30.472" v="14" actId="1076"/>
      <pc:docMkLst>
        <pc:docMk/>
      </pc:docMkLst>
      <pc:sldChg chg="addSp modSp">
        <pc:chgData name="Pynnönen Antti Ilari" userId="S::antti.pynnonen1@edu.kotka.fi::481fa633-3865-4995-a8a0-3619ff7d981e" providerId="AD" clId="Web-{36B061C2-A050-4687-9085-6811E1E0FF41}" dt="2021-02-18T20:00:30.472" v="14" actId="1076"/>
        <pc:sldMkLst>
          <pc:docMk/>
          <pc:sldMk cId="2089201598" sldId="264"/>
        </pc:sldMkLst>
        <pc:spChg chg="mod">
          <ac:chgData name="Pynnönen Antti Ilari" userId="S::antti.pynnonen1@edu.kotka.fi::481fa633-3865-4995-a8a0-3619ff7d981e" providerId="AD" clId="Web-{36B061C2-A050-4687-9085-6811E1E0FF41}" dt="2021-02-18T20:00:28.410" v="13" actId="14100"/>
          <ac:spMkLst>
            <pc:docMk/>
            <pc:sldMk cId="2089201598" sldId="264"/>
            <ac:spMk id="2" creationId="{8CDE9592-7DB2-4A01-8C50-3D76D3B0CA2C}"/>
          </ac:spMkLst>
        </pc:spChg>
        <pc:picChg chg="add mod">
          <ac:chgData name="Pynnönen Antti Ilari" userId="S::antti.pynnonen1@edu.kotka.fi::481fa633-3865-4995-a8a0-3619ff7d981e" providerId="AD" clId="Web-{36B061C2-A050-4687-9085-6811E1E0FF41}" dt="2021-02-18T20:00:30.472" v="14" actId="1076"/>
          <ac:picMkLst>
            <pc:docMk/>
            <pc:sldMk cId="2089201598" sldId="264"/>
            <ac:picMk id="3" creationId="{728593AC-B834-4EBC-9F19-2CA5DC0AFD46}"/>
          </ac:picMkLst>
        </pc:picChg>
      </pc:sldChg>
    </pc:docChg>
  </pc:docChgLst>
  <pc:docChgLst>
    <pc:chgData name="Pynnönen Antti Ilari" userId="S::antti.pynnonen1@edu.kotka.fi::481fa633-3865-4995-a8a0-3619ff7d981e" providerId="AD" clId="Web-{95291750-81D6-43E5-9A63-79A9B784F7C6}"/>
    <pc:docChg chg="modSld">
      <pc:chgData name="Pynnönen Antti Ilari" userId="S::antti.pynnonen1@edu.kotka.fi::481fa633-3865-4995-a8a0-3619ff7d981e" providerId="AD" clId="Web-{95291750-81D6-43E5-9A63-79A9B784F7C6}" dt="2021-02-15T07:49:00.433" v="643"/>
      <pc:docMkLst>
        <pc:docMk/>
      </pc:docMkLst>
      <pc:sldChg chg="modSp">
        <pc:chgData name="Pynnönen Antti Ilari" userId="S::antti.pynnonen1@edu.kotka.fi::481fa633-3865-4995-a8a0-3619ff7d981e" providerId="AD" clId="Web-{95291750-81D6-43E5-9A63-79A9B784F7C6}" dt="2021-02-15T07:49:00.433" v="643"/>
        <pc:sldMkLst>
          <pc:docMk/>
          <pc:sldMk cId="2885603154" sldId="259"/>
        </pc:sldMkLst>
        <pc:graphicFrameChg chg="mod modGraphic">
          <ac:chgData name="Pynnönen Antti Ilari" userId="S::antti.pynnonen1@edu.kotka.fi::481fa633-3865-4995-a8a0-3619ff7d981e" providerId="AD" clId="Web-{95291750-81D6-43E5-9A63-79A9B784F7C6}" dt="2021-02-15T07:49:00.433" v="643"/>
          <ac:graphicFrameMkLst>
            <pc:docMk/>
            <pc:sldMk cId="2885603154" sldId="259"/>
            <ac:graphicFrameMk id="2" creationId="{DFD3AC17-61F2-411C-9790-D83F7C1CE1C9}"/>
          </ac:graphicFrameMkLst>
        </pc:graphicFrameChg>
      </pc:sldChg>
    </pc:docChg>
  </pc:docChgLst>
  <pc:docChgLst>
    <pc:chgData name="Pynnönen Antti Ilari" userId="S::antti.pynnonen1@edu.kotka.fi::481fa633-3865-4995-a8a0-3619ff7d981e" providerId="AD" clId="Web-{D3F53708-4826-46D6-B691-0100ACAA0AE7}"/>
    <pc:docChg chg="addSld modSld">
      <pc:chgData name="Pynnönen Antti Ilari" userId="S::antti.pynnonen1@edu.kotka.fi::481fa633-3865-4995-a8a0-3619ff7d981e" providerId="AD" clId="Web-{D3F53708-4826-46D6-B691-0100ACAA0AE7}" dt="2021-02-16T12:16:27.432" v="258" actId="20577"/>
      <pc:docMkLst>
        <pc:docMk/>
      </pc:docMkLst>
      <pc:sldChg chg="addSp modSp new">
        <pc:chgData name="Pynnönen Antti Ilari" userId="S::antti.pynnonen1@edu.kotka.fi::481fa633-3865-4995-a8a0-3619ff7d981e" providerId="AD" clId="Web-{D3F53708-4826-46D6-B691-0100ACAA0AE7}" dt="2021-02-16T12:16:27.432" v="258" actId="20577"/>
        <pc:sldMkLst>
          <pc:docMk/>
          <pc:sldMk cId="4261100110" sldId="266"/>
        </pc:sldMkLst>
        <pc:spChg chg="add mod">
          <ac:chgData name="Pynnönen Antti Ilari" userId="S::antti.pynnonen1@edu.kotka.fi::481fa633-3865-4995-a8a0-3619ff7d981e" providerId="AD" clId="Web-{D3F53708-4826-46D6-B691-0100ACAA0AE7}" dt="2021-02-16T12:16:27.432" v="258" actId="20577"/>
          <ac:spMkLst>
            <pc:docMk/>
            <pc:sldMk cId="4261100110" sldId="266"/>
            <ac:spMk id="2" creationId="{7D5E890F-6093-45CA-928A-50ED74925D3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8.2.2026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8.2.2026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8.2.2026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8.2.2026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8.2.2026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8.2.2026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8.2.2026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386639"/>
            <a:ext cx="9144000" cy="1100083"/>
          </a:xfrm>
        </p:spPr>
        <p:txBody>
          <a:bodyPr/>
          <a:lstStyle/>
          <a:p>
            <a:r>
              <a:rPr lang="fi-FI">
                <a:cs typeface="Calibri Light"/>
              </a:rPr>
              <a:t>Voimalaitokset</a:t>
            </a:r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0FBC4F2-CAF5-4424-857D-535ECBBAF39B}"/>
              </a:ext>
            </a:extLst>
          </p:cNvPr>
          <p:cNvSpPr txBox="1"/>
          <p:nvPr/>
        </p:nvSpPr>
        <p:spPr>
          <a:xfrm>
            <a:off x="966952" y="1663262"/>
            <a:ext cx="1070478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>
                <a:cs typeface="Calibri"/>
              </a:rPr>
              <a:t>- Ideana muuttaa  energiaa muodosta toiseen</a:t>
            </a:r>
          </a:p>
          <a:p>
            <a:r>
              <a:rPr lang="fi-FI">
                <a:cs typeface="Calibri"/>
              </a:rPr>
              <a:t>           * Vesivoima: Potentiaalienergia sähköenergiaksi</a:t>
            </a:r>
          </a:p>
          <a:p>
            <a:r>
              <a:rPr lang="fi-FI">
                <a:cs typeface="Calibri"/>
              </a:rPr>
              <a:t>           * Tuulivoima: Liike-energia             -- "" --</a:t>
            </a:r>
          </a:p>
          <a:p>
            <a:r>
              <a:rPr lang="fi-FI">
                <a:cs typeface="Calibri"/>
              </a:rPr>
              <a:t>           * Polttovoima: Lämpöenergia sähköenergiaksi tai lämpöä</a:t>
            </a:r>
          </a:p>
          <a:p>
            <a:endParaRPr lang="fi-FI">
              <a:cs typeface="Calibri"/>
            </a:endParaRPr>
          </a:p>
          <a:p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8CDE9592-7DB2-4A01-8C50-3D76D3B0CA2C}"/>
              </a:ext>
            </a:extLst>
          </p:cNvPr>
          <p:cNvSpPr txBox="1"/>
          <p:nvPr/>
        </p:nvSpPr>
        <p:spPr>
          <a:xfrm>
            <a:off x="3203846" y="545246"/>
            <a:ext cx="879634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dirty="0">
                <a:cs typeface="Calibri"/>
              </a:rPr>
              <a:t>Hyötysuhde:</a:t>
            </a:r>
          </a:p>
          <a:p>
            <a:endParaRPr lang="fi-FI" dirty="0">
              <a:cs typeface="Calibri"/>
            </a:endParaRPr>
          </a:p>
        </p:txBody>
      </p:sp>
      <p:pic>
        <p:nvPicPr>
          <p:cNvPr id="3" name="Kuva 3">
            <a:extLst>
              <a:ext uri="{FF2B5EF4-FFF2-40B4-BE49-F238E27FC236}">
                <a16:creationId xmlns:a16="http://schemas.microsoft.com/office/drawing/2014/main" id="{728593AC-B834-4EBC-9F19-2CA5DC0AF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24" y="549796"/>
            <a:ext cx="2193872" cy="2548015"/>
          </a:xfrm>
          <a:prstGeom prst="rect">
            <a:avLst/>
          </a:prstGeom>
        </p:spPr>
      </p:pic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7265C67-CDA2-4DF3-BB8B-CD51828FC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769" y="1287155"/>
            <a:ext cx="5725510" cy="254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0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94F4B6-5910-415F-BE58-6EB28BE46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Vesivoimalaitos:</a:t>
            </a:r>
          </a:p>
        </p:txBody>
      </p:sp>
      <p:pic>
        <p:nvPicPr>
          <p:cNvPr id="3" name="Kuva 3">
            <a:extLst>
              <a:ext uri="{FF2B5EF4-FFF2-40B4-BE49-F238E27FC236}">
                <a16:creationId xmlns:a16="http://schemas.microsoft.com/office/drawing/2014/main" id="{B63948AD-7CA4-4135-8948-701AE12EE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229" y="1387959"/>
            <a:ext cx="7551681" cy="487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11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F0BD9D4A-98B5-4D71-AA35-6315B4870BF4}"/>
              </a:ext>
            </a:extLst>
          </p:cNvPr>
          <p:cNvSpPr txBox="1"/>
          <p:nvPr/>
        </p:nvSpPr>
        <p:spPr>
          <a:xfrm>
            <a:off x="914400" y="664779"/>
            <a:ext cx="1083616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/>
              <a:t>- Veden potentiaali- ja liike-energia muutetaan sähköenergiaa</a:t>
            </a:r>
          </a:p>
          <a:p>
            <a:r>
              <a:rPr lang="fi-FI" dirty="0">
                <a:cs typeface="Calibri"/>
              </a:rPr>
              <a:t>- Vesikanavien kitka ja veden pyörteet, myös turbiinin ja generaattorin kitka =&gt; Lämpöä ja ääntä</a:t>
            </a:r>
          </a:p>
          <a:p>
            <a:r>
              <a:rPr lang="fi-FI" dirty="0">
                <a:cs typeface="Calibri"/>
              </a:rPr>
              <a:t>- Hyötysuhde 80%-90%</a:t>
            </a:r>
          </a:p>
          <a:p>
            <a:endParaRPr lang="fi-FI" dirty="0">
              <a:cs typeface="Calibri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80F4E72-D43F-4EFF-A445-2E242FF28E65}"/>
              </a:ext>
            </a:extLst>
          </p:cNvPr>
          <p:cNvSpPr txBox="1"/>
          <p:nvPr/>
        </p:nvSpPr>
        <p:spPr>
          <a:xfrm>
            <a:off x="807655" y="510375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Calibri"/>
              </a:rPr>
              <a:t>Ja h = padon korkeus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3CC093E-6A53-5D65-88CC-03F222C58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92" y="1865108"/>
            <a:ext cx="1893980" cy="131419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1CF6ED7-672D-DBD0-8504-ADEDFFF43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55" y="3416512"/>
            <a:ext cx="6232589" cy="145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5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6FD3A2A-86E5-FFD1-3A0D-01727C7C7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225" y="854170"/>
            <a:ext cx="4573267" cy="280342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58F6DA5-EDEB-CA2D-430A-B3C10C84A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54171"/>
            <a:ext cx="4555569" cy="280342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B9A34D3-D4BF-7D24-C25C-4DB50CF20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225" y="452290"/>
            <a:ext cx="9152344" cy="40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0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teksti, ulko&#10;&#10;Kuvaus luotu automaattisesti">
            <a:extLst>
              <a:ext uri="{FF2B5EF4-FFF2-40B4-BE49-F238E27FC236}">
                <a16:creationId xmlns:a16="http://schemas.microsoft.com/office/drawing/2014/main" id="{FAF3E1B4-7640-40FE-8EBE-E9D3649C7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642" y="575972"/>
            <a:ext cx="7551682" cy="550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3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9F53BD-A164-4A38-B820-3056D7D7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Tuulivoimala:</a:t>
            </a:r>
            <a:endParaRPr lang="fi-FI" dirty="0"/>
          </a:p>
        </p:txBody>
      </p:sp>
      <p:pic>
        <p:nvPicPr>
          <p:cNvPr id="3" name="Kuva 3" descr="Kuva, joka sisältää kohteen ulko, taivas, vesi, ulkokäyttöön tarkoitettu esine&#10;&#10;Kuvaus luotu automaattisesti">
            <a:extLst>
              <a:ext uri="{FF2B5EF4-FFF2-40B4-BE49-F238E27FC236}">
                <a16:creationId xmlns:a16="http://schemas.microsoft.com/office/drawing/2014/main" id="{6F108596-ECD4-43D8-B2AE-1FD82F5A0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56" y="1463373"/>
            <a:ext cx="10796750" cy="393125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3C646DF-1A8B-4CAF-815F-0AC593402D48}"/>
              </a:ext>
            </a:extLst>
          </p:cNvPr>
          <p:cNvSpPr txBox="1"/>
          <p:nvPr/>
        </p:nvSpPr>
        <p:spPr>
          <a:xfrm>
            <a:off x="625366" y="555209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/>
              <a:t>Kuva: Kotkan Energia Oy</a:t>
            </a:r>
          </a:p>
        </p:txBody>
      </p:sp>
    </p:spTree>
    <p:extLst>
      <p:ext uri="{BB962C8B-B14F-4D97-AF65-F5344CB8AC3E}">
        <p14:creationId xmlns:p14="http://schemas.microsoft.com/office/powerpoint/2010/main" val="362386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ruutu 8">
            <a:extLst>
              <a:ext uri="{FF2B5EF4-FFF2-40B4-BE49-F238E27FC236}">
                <a16:creationId xmlns:a16="http://schemas.microsoft.com/office/drawing/2014/main" id="{1049A9CD-BB05-49A6-8A62-D98B5B18CFF6}"/>
              </a:ext>
            </a:extLst>
          </p:cNvPr>
          <p:cNvSpPr txBox="1"/>
          <p:nvPr/>
        </p:nvSpPr>
        <p:spPr>
          <a:xfrm>
            <a:off x="783021" y="467710"/>
            <a:ext cx="1065223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Calibri"/>
              </a:rPr>
              <a:t>Ilman liike-energia voimalan siipien pyörimisenergiaksi ja siitä generaattorilla sähköenergiaksi</a:t>
            </a:r>
          </a:p>
          <a:p>
            <a:endParaRPr lang="fi-FI" dirty="0">
              <a:cs typeface="Calibri"/>
            </a:endParaRPr>
          </a:p>
          <a:p>
            <a:r>
              <a:rPr lang="fi-FI" dirty="0">
                <a:cs typeface="Calibri"/>
              </a:rPr>
              <a:t>Ilmasta rajataan ilmamassan alue joka kulkee siipien läpi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E559E5B2-7305-0BFB-0B1D-7593058EE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21" y="1391040"/>
            <a:ext cx="3476099" cy="105794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6841FCB0-8F42-2CD9-2E0F-9904A3B70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21" y="2526035"/>
            <a:ext cx="4751326" cy="3765966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05F8E6A3-B019-6EBC-5EFD-62A53345E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138" y="1391040"/>
            <a:ext cx="3886294" cy="28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6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8F947325-DC85-43BA-86AC-B90AA57202C4}"/>
              </a:ext>
            </a:extLst>
          </p:cNvPr>
          <p:cNvSpPr txBox="1"/>
          <p:nvPr/>
        </p:nvSpPr>
        <p:spPr>
          <a:xfrm>
            <a:off x="1006366" y="677917"/>
            <a:ext cx="956178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/>
              <a:t>* Laitos alkaa toimimaan kun tuulennopeus on n. 3 m/s ja lakkaa toimimasta yli 25 m/s</a:t>
            </a:r>
          </a:p>
          <a:p>
            <a:r>
              <a:rPr lang="fi-FI" dirty="0">
                <a:cs typeface="Calibri"/>
              </a:rPr>
              <a:t>* suurin teho saadaan n. 11 m/s</a:t>
            </a:r>
          </a:p>
          <a:p>
            <a:r>
              <a:rPr lang="fi-FI" dirty="0">
                <a:cs typeface="Calibri"/>
              </a:rPr>
              <a:t>* hyötysuhde n. 30%</a:t>
            </a:r>
          </a:p>
          <a:p>
            <a:r>
              <a:rPr lang="fi-FI" dirty="0">
                <a:cs typeface="Calibri"/>
              </a:rPr>
              <a:t>* Suomessa 1920 kpl (kesäkuu 2025) (v.-23 1601 kpl), tuotto yhteensä n. 8902 MW (n. 25% Suomen sähköntuotannosta)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B3A49EB-F8E5-4FD3-9C11-40C660525DB8}"/>
              </a:ext>
            </a:extLst>
          </p:cNvPr>
          <p:cNvSpPr txBox="1"/>
          <p:nvPr/>
        </p:nvSpPr>
        <p:spPr>
          <a:xfrm>
            <a:off x="1006367" y="4670474"/>
            <a:ext cx="95617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Kotka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3 kappaletta =&gt; 2,35 MW/kpl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Korkeus 98 m, halkaisija 92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n. 1500 sähkölämmitteisen omakotitalon vuosikulutus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CA74BEF-7505-45A8-6087-413D1DEB3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06" y="2519951"/>
            <a:ext cx="8245142" cy="148355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4640589-BF1B-E732-E254-2396A3C66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406" y="2187524"/>
            <a:ext cx="8245142" cy="35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4AA8E9-D8DB-4BF4-9E07-FA34021E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Lämpövoimakone</a:t>
            </a:r>
            <a:endParaRPr lang="fi-FI"/>
          </a:p>
        </p:txBody>
      </p:sp>
      <p:pic>
        <p:nvPicPr>
          <p:cNvPr id="3" name="Kuva 3">
            <a:extLst>
              <a:ext uri="{FF2B5EF4-FFF2-40B4-BE49-F238E27FC236}">
                <a16:creationId xmlns:a16="http://schemas.microsoft.com/office/drawing/2014/main" id="{4334D1E2-B668-4801-AAA1-461EFB5C6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194" y="1455859"/>
            <a:ext cx="6316716" cy="401197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1F4126E-6EF0-4A6D-8280-C2703D485A1E}"/>
              </a:ext>
            </a:extLst>
          </p:cNvPr>
          <p:cNvSpPr txBox="1"/>
          <p:nvPr/>
        </p:nvSpPr>
        <p:spPr>
          <a:xfrm>
            <a:off x="2990193" y="568346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/>
              <a:t>Hyötyvoimalaitos</a:t>
            </a:r>
          </a:p>
        </p:txBody>
      </p:sp>
    </p:spTree>
    <p:extLst>
      <p:ext uri="{BB962C8B-B14F-4D97-AF65-F5344CB8AC3E}">
        <p14:creationId xmlns:p14="http://schemas.microsoft.com/office/powerpoint/2010/main" val="2613548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753B9CA71995049BCCB5290FE2CFBE9" ma:contentTypeVersion="2" ma:contentTypeDescription="Luo uusi asiakirja." ma:contentTypeScope="" ma:versionID="fb260afc218ff87c3cb7835ae3d3ccd4">
  <xsd:schema xmlns:xsd="http://www.w3.org/2001/XMLSchema" xmlns:xs="http://www.w3.org/2001/XMLSchema" xmlns:p="http://schemas.microsoft.com/office/2006/metadata/properties" xmlns:ns2="a39367c8-012b-4dbe-8680-9b3066f0b481" targetNamespace="http://schemas.microsoft.com/office/2006/metadata/properties" ma:root="true" ma:fieldsID="1bd82093756052fb44eff399bf8bec70" ns2:_="">
    <xsd:import namespace="a39367c8-012b-4dbe-8680-9b3066f0b4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367c8-012b-4dbe-8680-9b3066f0b4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86678C-B5DA-459E-9B05-596B27FB44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ABECED-909B-4AD5-8A7A-09184832A88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D4A563C-471B-4674-BA83-354400666C72}">
  <ds:schemaRefs>
    <ds:schemaRef ds:uri="a39367c8-012b-4dbe-8680-9b3066f0b4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180</Words>
  <Application>Microsoft Office PowerPoint</Application>
  <PresentationFormat>Laajakuva</PresentationFormat>
  <Paragraphs>26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Voimalaitokset</vt:lpstr>
      <vt:lpstr>Vesivoimalaitos:</vt:lpstr>
      <vt:lpstr>PowerPoint-esitys</vt:lpstr>
      <vt:lpstr>PowerPoint-esitys</vt:lpstr>
      <vt:lpstr>PowerPoint-esitys</vt:lpstr>
      <vt:lpstr>Tuulivoimala:</vt:lpstr>
      <vt:lpstr>PowerPoint-esitys</vt:lpstr>
      <vt:lpstr>PowerPoint-esitys</vt:lpstr>
      <vt:lpstr>Lämpövoimakone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Pynnönen Antti Ilari</cp:lastModifiedBy>
  <cp:revision>130</cp:revision>
  <dcterms:created xsi:type="dcterms:W3CDTF">2021-02-14T17:25:46Z</dcterms:created>
  <dcterms:modified xsi:type="dcterms:W3CDTF">2026-02-08T19:38:59Z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0x010100E753B9CA71995049BCCB5290FE2CFBE9</vt:lpwstr>
  </property>
</Properties>
</file>