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7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6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08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99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38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234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041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4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9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515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384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1381-4D6F-430F-BE1F-F58269230974}" type="datetimeFigureOut">
              <a:rPr lang="fi-FI" smtClean="0"/>
              <a:t>13.4.2021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534A-9B4C-4391-9BCA-8DB3ACB5D3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43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MaTe</a:t>
            </a:r>
            <a:r>
              <a:rPr lang="fi-FI" dirty="0" smtClean="0"/>
              <a:t> 2</a:t>
            </a:r>
            <a:br>
              <a:rPr lang="fi-FI" dirty="0" smtClean="0"/>
            </a:br>
            <a:r>
              <a:rPr lang="fi-FI" dirty="0" smtClean="0"/>
              <a:t>Työkurssi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Matemaattisteollinen linja, soveltava kurssi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334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fi-FI" dirty="0" smtClean="0"/>
              <a:t>Opetussuunnitelma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838200" y="1397726"/>
            <a:ext cx="10630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Kurssi sisältää sekä fysiikan että kemian töitä. Ennen kurssille tulemista opiskelijan on suoritettava pakolliset kurssit FY1 ja KE1</a:t>
            </a:r>
            <a:r>
              <a:rPr lang="fi-FI" dirty="0" smtClean="0"/>
              <a:t>.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838200" y="2253063"/>
            <a:ext cx="10463348" cy="1515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Kurssin tavoitteena on, että opiskelija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hankkii fysikaalista tietoa ja tutustuu kemiallisiin reaktioihin kokeellisesti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esittää ja mallintaa tutkimustuloksia matemaattisin ja graafisin menetelmin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oppii tulkitsemaan ja arvioimaan tuloksia sekä raportoimaan niistä.</a:t>
            </a:r>
          </a:p>
          <a:p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838200" y="3768355"/>
            <a:ext cx="100954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Keskeiset sisällöt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fysiikan ja kemian työt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tutkimuksen suunnittelu, toteuttaminen ja raportointi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mittauslaitteisiin ja –menetelmiin tutustuminen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mittaustulosten käsittely matemaattisin ja graafisin </a:t>
            </a:r>
            <a:r>
              <a:rPr lang="fi-FI" dirty="0" smtClean="0"/>
              <a:t>menetelmin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838200" y="561702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Kurssi arvioidaan suoritusmerkinnällä (S=suoritettu/H=hylätty). </a:t>
            </a:r>
            <a:r>
              <a:rPr lang="fi-FI" dirty="0"/>
              <a:t>Vain S-merkinnällä arvioitu kurssi lasketaan kurssikertymään. Kaikki työt ja korvaavat tehtävät pitää olla suoritettuna ennen kurssin hyväksyntää</a:t>
            </a:r>
          </a:p>
        </p:txBody>
      </p:sp>
    </p:spTree>
    <p:extLst>
      <p:ext uri="{BB962C8B-B14F-4D97-AF65-F5344CB8AC3E}">
        <p14:creationId xmlns:p14="http://schemas.microsoft.com/office/powerpoint/2010/main" val="111804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Kurssin läpipääsy</a:t>
            </a:r>
          </a:p>
          <a:p>
            <a:r>
              <a:rPr lang="fi-FI" dirty="0" smtClean="0"/>
              <a:t>Työt tehty, raportit ym. palautettu</a:t>
            </a:r>
          </a:p>
          <a:p>
            <a:r>
              <a:rPr lang="fi-FI" dirty="0" smtClean="0"/>
              <a:t>Jakson lopussa tehdään raporttityö, joka kirjoitetaan koeviikolla</a:t>
            </a:r>
          </a:p>
          <a:p>
            <a:r>
              <a:rPr lang="fi-FI" dirty="0" smtClean="0"/>
              <a:t>Työt yksin/pareittain (etänä ehkä itsekseen, lähiopetuksessa parina)</a:t>
            </a:r>
          </a:p>
          <a:p>
            <a:r>
              <a:rPr lang="fi-FI" dirty="0" smtClean="0"/>
              <a:t>Alussa 4 oppituntia fysiikan töitä ja 4 oppituntia kemian töitä</a:t>
            </a:r>
          </a:p>
          <a:p>
            <a:r>
              <a:rPr lang="fi-FI" dirty="0" smtClean="0"/>
              <a:t>Toukokuussa tunnit 4/5. Jälkimmäisestä ryhmästä tehdään raporttityö</a:t>
            </a:r>
          </a:p>
          <a:p>
            <a:endParaRPr lang="fi-FI" dirty="0"/>
          </a:p>
          <a:p>
            <a:r>
              <a:rPr lang="fi-FI" dirty="0" smtClean="0"/>
              <a:t>Valitaan parit ja mietitään jo nyt, kummasta haluaisi tehdä raportin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34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196283"/>
              </p:ext>
            </p:extLst>
          </p:nvPr>
        </p:nvGraphicFramePr>
        <p:xfrm>
          <a:off x="2312125" y="719666"/>
          <a:ext cx="784787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874">
                  <a:extLst>
                    <a:ext uri="{9D8B030D-6E8A-4147-A177-3AD203B41FA5}">
                      <a16:colId xmlns:a16="http://schemas.microsoft.com/office/drawing/2014/main" val="302705294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06521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Fysiikka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Kemia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85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 Aaro ja Joel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F Sofia ja </a:t>
                      </a:r>
                      <a:r>
                        <a:rPr lang="fi-FI" dirty="0" err="1" smtClean="0"/>
                        <a:t>Olesia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98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B Aleksi ja Maksim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G Eevi ja Anastasia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08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C Ruut ja Sonja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29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D </a:t>
                      </a:r>
                      <a:r>
                        <a:rPr lang="fi-FI" dirty="0" err="1" smtClean="0"/>
                        <a:t>Frial</a:t>
                      </a:r>
                      <a:r>
                        <a:rPr lang="fi-FI" dirty="0" smtClean="0"/>
                        <a:t> ja Heidi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H </a:t>
                      </a:r>
                      <a:r>
                        <a:rPr lang="fi-FI" dirty="0" err="1" smtClean="0"/>
                        <a:t>Merili</a:t>
                      </a:r>
                      <a:r>
                        <a:rPr lang="fi-FI" dirty="0" smtClean="0"/>
                        <a:t>, Elina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55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 Jermu ja Niklas, </a:t>
                      </a:r>
                      <a:r>
                        <a:rPr lang="fi-FI" dirty="0" err="1" smtClean="0"/>
                        <a:t>Aada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I Kasper, Miika, Konsta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79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47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24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301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732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83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9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207</Words>
  <Application>Microsoft Office PowerPoint</Application>
  <PresentationFormat>Laajakuva</PresentationFormat>
  <Paragraphs>34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MaTe 2 Työkurssi</vt:lpstr>
      <vt:lpstr>Opetussuunnitelma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 2 Työkurssi</dc:title>
  <dc:creator>Pynnönen Antti Ilari</dc:creator>
  <cp:lastModifiedBy>Pynnönen Antti Ilari</cp:lastModifiedBy>
  <cp:revision>5</cp:revision>
  <dcterms:created xsi:type="dcterms:W3CDTF">2021-04-12T18:09:20Z</dcterms:created>
  <dcterms:modified xsi:type="dcterms:W3CDTF">2021-04-13T13:00:45Z</dcterms:modified>
</cp:coreProperties>
</file>