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61" r:id="rId7"/>
    <p:sldId id="265" r:id="rId8"/>
    <p:sldId id="280" r:id="rId9"/>
    <p:sldId id="262" r:id="rId10"/>
    <p:sldId id="263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8" r:id="rId20"/>
    <p:sldId id="279" r:id="rId21"/>
    <p:sldId id="281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36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26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98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31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1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5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17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3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87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22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86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B044-770B-4ED9-ADDB-A399F05DCC37}" type="datetimeFigureOut">
              <a:rPr lang="fi-FI" smtClean="0"/>
              <a:t>14.3.2022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6A79-4389-4225-AC01-069489B30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44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aps.grida.no/library/files/storage/freshwater-resources-volume-by-continent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Tulvat ja kuivuus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3" y="1923813"/>
            <a:ext cx="4976939" cy="3314496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92" y="1923813"/>
            <a:ext cx="5963112" cy="33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710" y="417690"/>
            <a:ext cx="11027129" cy="6736644"/>
          </a:xfrm>
          <a:noFill/>
        </p:spPr>
      </p:pic>
    </p:spTree>
    <p:extLst>
      <p:ext uri="{BB962C8B-B14F-4D97-AF65-F5344CB8AC3E}">
        <p14:creationId xmlns:p14="http://schemas.microsoft.com/office/powerpoint/2010/main" val="40580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Tulvat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i-FI" dirty="0" smtClean="0"/>
              <a:t>Yleisiä luonnonriskejä</a:t>
            </a:r>
          </a:p>
          <a:p>
            <a:pPr>
              <a:defRPr/>
            </a:pPr>
            <a:r>
              <a:rPr lang="fi-FI" dirty="0" smtClean="0"/>
              <a:t>Mistä aiheutuvat:</a:t>
            </a:r>
          </a:p>
          <a:p>
            <a:pPr marL="0" indent="0"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Esiintyy:</a:t>
            </a:r>
          </a:p>
          <a:p>
            <a:pPr marL="0" indent="0"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Aiheuttavat mm: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80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Tulvat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 smtClean="0"/>
              <a:t>Mistä tulvat johtuvat ja mitä vaikutuksia tulvilla on: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smtClean="0"/>
              <a:t>Pohjanmaalla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smtClean="0"/>
              <a:t>Reinin jokilaaksossa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smtClean="0"/>
              <a:t>Amazonin alueella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smtClean="0"/>
              <a:t>Sambesi Afrikassa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err="1" smtClean="0"/>
              <a:t>Kaakkois</a:t>
            </a:r>
            <a:r>
              <a:rPr lang="fi-FI" altLang="fi-FI" dirty="0" smtClean="0"/>
              <a:t>-Aasiassa (Jangtse, Mekong, Ganges)</a:t>
            </a: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01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332656"/>
            <a:ext cx="6791325" cy="6381750"/>
          </a:xfrm>
          <a:noFill/>
        </p:spPr>
      </p:pic>
    </p:spTree>
    <p:extLst>
      <p:ext uri="{BB962C8B-B14F-4D97-AF65-F5344CB8AC3E}">
        <p14:creationId xmlns:p14="http://schemas.microsoft.com/office/powerpoint/2010/main" val="15452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544612"/>
          </a:xfrm>
        </p:spPr>
        <p:txBody>
          <a:bodyPr>
            <a:normAutofit fontScale="90000"/>
          </a:bodyPr>
          <a:lstStyle/>
          <a:p>
            <a:r>
              <a:rPr lang="fi-FI" altLang="fi-FI" dirty="0"/>
              <a:t>Makean veden varastot </a:t>
            </a:r>
          </a:p>
        </p:txBody>
      </p:sp>
      <p:pic>
        <p:nvPicPr>
          <p:cNvPr id="2054" name="Picture 6" descr="world-fresh-water-resources-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018448"/>
            <a:ext cx="8475958" cy="58171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5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istributionEarths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548680"/>
            <a:ext cx="8656340" cy="60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0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reshwater resources: volume by continent (map/graphic/illustration)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36072"/>
            <a:ext cx="8496944" cy="65332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18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196753"/>
            <a:ext cx="5976664" cy="5503357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 idx="4294967295"/>
          </p:nvPr>
        </p:nvSpPr>
        <p:spPr>
          <a:xfrm>
            <a:off x="1524000" y="292101"/>
            <a:ext cx="8229600" cy="47307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Piilovesi (tuotteiden valmistukseen </a:t>
            </a:r>
            <a:r>
              <a:rPr lang="fi-FI" dirty="0"/>
              <a:t>k</a:t>
            </a:r>
            <a:r>
              <a:rPr lang="fi-FI" dirty="0" smtClean="0"/>
              <a:t>uluva vesi)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317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innot.internetix.fi/fi/muikku2materiaalit/lukio/ge/ge3/5_ihmiskunnan_riskit/501/fi_embedded/vesivarann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62" y="2060849"/>
            <a:ext cx="9217125" cy="453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1524000" y="292100"/>
            <a:ext cx="8229600" cy="1384300"/>
          </a:xfrm>
        </p:spPr>
        <p:txBody>
          <a:bodyPr/>
          <a:lstStyle/>
          <a:p>
            <a:r>
              <a:rPr lang="fi-FI" dirty="0"/>
              <a:t>Maiden koko suhteessa vesivaroihin</a:t>
            </a:r>
          </a:p>
        </p:txBody>
      </p:sp>
    </p:spTree>
    <p:extLst>
      <p:ext uri="{BB962C8B-B14F-4D97-AF65-F5344CB8AC3E}">
        <p14:creationId xmlns:p14="http://schemas.microsoft.com/office/powerpoint/2010/main" val="3090809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Maanviljelyyn </a:t>
            </a:r>
            <a:r>
              <a:rPr lang="fi-FI"/>
              <a:t>soveltuvat alueet</a:t>
            </a:r>
          </a:p>
        </p:txBody>
      </p:sp>
      <p:pic>
        <p:nvPicPr>
          <p:cNvPr id="4099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4796" y="1676400"/>
            <a:ext cx="8742409" cy="4416896"/>
          </a:xfrm>
        </p:spPr>
      </p:pic>
    </p:spTree>
    <p:extLst>
      <p:ext uri="{BB962C8B-B14F-4D97-AF65-F5344CB8AC3E}">
        <p14:creationId xmlns:p14="http://schemas.microsoft.com/office/powerpoint/2010/main" val="6912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Tulvat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 smtClean="0"/>
              <a:t>Mistä tulvat johtuvat ja mitä vaikutuksia tulvilla on: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smtClean="0"/>
              <a:t>Pohjanmaalla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smtClean="0"/>
              <a:t>Reinin jokilaaksossa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smtClean="0"/>
              <a:t>Amazonin alueella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smtClean="0"/>
              <a:t>Sambesi Afrikassa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  <a:defRPr/>
            </a:pPr>
            <a:r>
              <a:rPr lang="fi-FI" altLang="fi-FI" dirty="0" err="1" smtClean="0"/>
              <a:t>Kaakkois</a:t>
            </a:r>
            <a:r>
              <a:rPr lang="fi-FI" altLang="fi-FI" dirty="0" smtClean="0"/>
              <a:t>-Aasiassa (Jangtse, Mekong, Ganges)</a:t>
            </a: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22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Maapallon aridit alueet</a:t>
            </a:r>
          </a:p>
        </p:txBody>
      </p:sp>
      <p:pic>
        <p:nvPicPr>
          <p:cNvPr id="2051" name="Picture 2" descr="http://upload.wikimedia.org/wikipedia/commons/6/6c/Trockenklim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95" y="1988841"/>
            <a:ext cx="8916211" cy="445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0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Nälänhätä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Arviolta noin miljardi ihmistä kärsii jonkinasteisesta nälänhädästä</a:t>
            </a:r>
          </a:p>
          <a:p>
            <a:r>
              <a:rPr lang="fi-FI" dirty="0" smtClean="0"/>
              <a:t>Nälänhädän syyt vaihtelevat alueittain, teoriassa maailmassa olisi riittävästi kaloreita ruokkimaan koko ihmiskunta</a:t>
            </a:r>
          </a:p>
          <a:p>
            <a:pPr marL="0" indent="0">
              <a:buNone/>
            </a:pPr>
            <a:r>
              <a:rPr lang="fi-FI" dirty="0" smtClean="0"/>
              <a:t>Vastaa kysymyksiin: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Määrällinen nälkä / laadullinen nälkä? (selitä termit)</a:t>
            </a:r>
          </a:p>
          <a:p>
            <a:r>
              <a:rPr lang="fi-FI" dirty="0" smtClean="0"/>
              <a:t>Nälänhädän syyt alueittain?</a:t>
            </a:r>
          </a:p>
          <a:p>
            <a:r>
              <a:rPr lang="fi-FI" dirty="0" smtClean="0"/>
              <a:t>Pohdi ratkaisuja vähentää nälänhätää </a:t>
            </a:r>
            <a:r>
              <a:rPr lang="fi-FI" dirty="0" smtClean="0"/>
              <a:t>maailmassa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 smtClean="0"/>
              <a:t> syyt + ratkaisut voi tehdä esim. </a:t>
            </a:r>
            <a:r>
              <a:rPr lang="fi-FI" dirty="0" err="1" smtClean="0"/>
              <a:t>mindmap</a:t>
            </a:r>
            <a:r>
              <a:rPr lang="fi-FI" dirty="0" smtClean="0"/>
              <a:t>-esityksenä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dirty="0" smtClean="0"/>
              <a:t> kirjasta tehtävä 4 (s.91), </a:t>
            </a:r>
            <a:r>
              <a:rPr lang="fi-FI" dirty="0" err="1" smtClean="0"/>
              <a:t>Libreoffice</a:t>
            </a:r>
            <a:r>
              <a:rPr lang="fi-FI" dirty="0" smtClean="0"/>
              <a:t> </a:t>
            </a:r>
            <a:r>
              <a:rPr lang="fi-FI" dirty="0" err="1" smtClean="0"/>
              <a:t>calc</a:t>
            </a:r>
            <a:r>
              <a:rPr lang="fi-FI" smtClean="0"/>
              <a:t> -ohjelmalla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64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Tulvat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fi-FI" dirty="0" smtClean="0"/>
              <a:t>Yleisiä luonnonriskejä</a:t>
            </a:r>
          </a:p>
          <a:p>
            <a:pPr>
              <a:defRPr/>
            </a:pPr>
            <a:r>
              <a:rPr lang="fi-FI" dirty="0" smtClean="0"/>
              <a:t>Mistä aiheutuvat:</a:t>
            </a:r>
          </a:p>
          <a:p>
            <a:pPr lvl="1">
              <a:defRPr/>
            </a:pPr>
            <a:r>
              <a:rPr lang="fi-FI" dirty="0" smtClean="0"/>
              <a:t>sateet (mm. sadekaudet, monsuunisateet, rankat ukkoskuurot, myrskyt..)</a:t>
            </a:r>
          </a:p>
          <a:p>
            <a:pPr lvl="1">
              <a:defRPr/>
            </a:pPr>
            <a:r>
              <a:rPr lang="fi-FI" dirty="0" smtClean="0"/>
              <a:t>nopea lumen sulaminen</a:t>
            </a:r>
          </a:p>
          <a:p>
            <a:pPr lvl="1">
              <a:defRPr/>
            </a:pPr>
            <a:r>
              <a:rPr lang="fi-FI" dirty="0" smtClean="0"/>
              <a:t>jääpadot</a:t>
            </a:r>
          </a:p>
          <a:p>
            <a:pPr lvl="1">
              <a:defRPr/>
            </a:pPr>
            <a:r>
              <a:rPr lang="fi-FI" dirty="0" smtClean="0"/>
              <a:t>kasvillisuuden hävittäminen</a:t>
            </a:r>
          </a:p>
          <a:p>
            <a:pPr lvl="1">
              <a:defRPr/>
            </a:pPr>
            <a:r>
              <a:rPr lang="fi-FI" dirty="0" smtClean="0"/>
              <a:t>Liian tiivis rakentaminen + maaperän laatu</a:t>
            </a:r>
          </a:p>
          <a:p>
            <a:pPr>
              <a:defRPr/>
            </a:pPr>
            <a:r>
              <a:rPr lang="fi-FI" dirty="0" smtClean="0"/>
              <a:t>Esiintyy:</a:t>
            </a:r>
          </a:p>
          <a:p>
            <a:pPr lvl="1">
              <a:defRPr/>
            </a:pPr>
            <a:r>
              <a:rPr lang="fi-FI" dirty="0" smtClean="0"/>
              <a:t>Kaikkialla maailmassa: napa-alueilta tropiikkiin, rannikoilla, ylängöillä</a:t>
            </a:r>
          </a:p>
          <a:p>
            <a:pPr>
              <a:defRPr/>
            </a:pPr>
            <a:r>
              <a:rPr lang="fi-FI" dirty="0" smtClean="0"/>
              <a:t>Aiheuttavat mm:</a:t>
            </a:r>
          </a:p>
          <a:p>
            <a:pPr lvl="1">
              <a:defRPr/>
            </a:pPr>
            <a:r>
              <a:rPr lang="fi-FI" dirty="0" smtClean="0"/>
              <a:t>omaisuuden vaurioita, ihmisuhreja, satojen menetyksiä, makean veden saastumista, tautien leviämistä, eroosiota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13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333" y="65260"/>
            <a:ext cx="7326489" cy="6884639"/>
          </a:xfrm>
          <a:noFill/>
        </p:spPr>
      </p:pic>
    </p:spTree>
    <p:extLst>
      <p:ext uri="{BB962C8B-B14F-4D97-AF65-F5344CB8AC3E}">
        <p14:creationId xmlns:p14="http://schemas.microsoft.com/office/powerpoint/2010/main" val="9707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Tulviin varautuminen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Tulvariskialueiden kartoitus</a:t>
            </a:r>
          </a:p>
          <a:p>
            <a:r>
              <a:rPr lang="fi-FI" dirty="0" smtClean="0"/>
              <a:t>Sademäärien seuranta</a:t>
            </a:r>
          </a:p>
          <a:p>
            <a:r>
              <a:rPr lang="fi-FI" dirty="0" smtClean="0"/>
              <a:t>Rakentaminen + maankäyttö</a:t>
            </a:r>
          </a:p>
          <a:p>
            <a:r>
              <a:rPr lang="fi-FI" dirty="0" smtClean="0"/>
              <a:t>evakuointi</a:t>
            </a:r>
          </a:p>
          <a:p>
            <a:r>
              <a:rPr lang="fi-FI" dirty="0" smtClean="0"/>
              <a:t>rantojen pengerrykset, talojen rakenteet (mm. pylväiden päällä seisovat rakennukset)</a:t>
            </a:r>
          </a:p>
          <a:p>
            <a:r>
              <a:rPr lang="fi-FI" dirty="0" smtClean="0"/>
              <a:t>Tekoaltaat, padot, tulvavallit, hiekkasäkit, veden varastointi altaisiin..</a:t>
            </a:r>
          </a:p>
          <a:p>
            <a:r>
              <a:rPr lang="fi-FI" dirty="0" smtClean="0"/>
              <a:t>Hakkuiden vähentäminen, kasvillisuuden suojelu</a:t>
            </a:r>
          </a:p>
          <a:p>
            <a:r>
              <a:rPr lang="fi-FI" dirty="0" smtClean="0"/>
              <a:t>Rinteiden pengerrykset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479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045" y="248357"/>
            <a:ext cx="10166076" cy="6355644"/>
          </a:xfrm>
          <a:noFill/>
        </p:spPr>
      </p:pic>
    </p:spTree>
    <p:extLst>
      <p:ext uri="{BB962C8B-B14F-4D97-AF65-F5344CB8AC3E}">
        <p14:creationId xmlns:p14="http://schemas.microsoft.com/office/powerpoint/2010/main" val="27231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Kuivuus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Makean veden varastot jakautuneet hyvin epätasaisesti</a:t>
            </a:r>
          </a:p>
          <a:p>
            <a:r>
              <a:rPr lang="fi-FI" dirty="0" smtClean="0"/>
              <a:t>Vesivarannot ehtymässä (ilmastonmuutos, ylikulutus, saastuminen..)</a:t>
            </a:r>
          </a:p>
          <a:p>
            <a:r>
              <a:rPr lang="fi-FI" dirty="0" smtClean="0"/>
              <a:t>Noin miljardi ihmistä kärsii puhtaan veden puutteesta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44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0" y="293511"/>
            <a:ext cx="10515600" cy="58834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1. Millaisia haasteita slummeissa on vedensaantiin liittyen</a:t>
            </a:r>
            <a:br>
              <a:rPr lang="fi-FI" dirty="0"/>
            </a:br>
            <a:r>
              <a:rPr lang="fi-FI" dirty="0"/>
              <a:t>2. Millaisilla vesimäärillä pitää vuorokaudessa pärjätä?</a:t>
            </a:r>
            <a:br>
              <a:rPr lang="fi-FI" dirty="0"/>
            </a:br>
            <a:r>
              <a:rPr lang="fi-FI" dirty="0"/>
              <a:t>3. Mitä likaisesta vedestä seuraa ja erityisesti kenelle</a:t>
            </a:r>
            <a:r>
              <a:rPr lang="fi-FI" dirty="0" smtClean="0"/>
              <a:t>?</a:t>
            </a:r>
            <a:endParaRPr lang="fi-FI" dirty="0"/>
          </a:p>
          <a:p>
            <a:r>
              <a:rPr lang="fi-FI" dirty="0" smtClean="0"/>
              <a:t>Tutki s. 78 karttaa. Millaisilla alueilla vesipula on kuivuudesta johtuvaa? Entä köyhyydestä johtuvaa?</a:t>
            </a:r>
          </a:p>
          <a:p>
            <a:r>
              <a:rPr lang="fi-FI" dirty="0" smtClean="0"/>
              <a:t>Tutki s. 79 karttaa. Missä maissa/maanosissa </a:t>
            </a:r>
            <a:r>
              <a:rPr lang="fi-FI" dirty="0" err="1" smtClean="0"/>
              <a:t>sanitaatio</a:t>
            </a:r>
            <a:r>
              <a:rPr lang="fi-FI" dirty="0" smtClean="0"/>
              <a:t> on puutteellista ja miksi?</a:t>
            </a:r>
          </a:p>
          <a:p>
            <a:r>
              <a:rPr lang="fi-FI" dirty="0" smtClean="0"/>
              <a:t>Tutki s. 81 karttaa. Mitä voit todeta vedenkulutuksesta maanosittain?</a:t>
            </a:r>
          </a:p>
          <a:p>
            <a:r>
              <a:rPr lang="fi-FI" dirty="0" smtClean="0"/>
              <a:t>Nimeä karttaan (esim. kirjan alkuosan kartat) maapallon suurimmat aavikot.</a:t>
            </a:r>
          </a:p>
          <a:p>
            <a:r>
              <a:rPr lang="fi-FI" dirty="0" smtClean="0"/>
              <a:t>Mitkä tekijät aiheuttavat aavikoiden laajentumista?</a:t>
            </a:r>
          </a:p>
          <a:p>
            <a:r>
              <a:rPr lang="fi-FI" dirty="0" smtClean="0"/>
              <a:t>Miten eroosiota/aavikoitumista voitaisiin torjua? Mieti alueittain.</a:t>
            </a:r>
          </a:p>
          <a:p>
            <a:r>
              <a:rPr lang="fi-FI" dirty="0" smtClean="0"/>
              <a:t>Mitä termi piilovesi tarkoittaa? Entä vesijalanjälki? </a:t>
            </a:r>
          </a:p>
          <a:p>
            <a:r>
              <a:rPr lang="fi-FI" dirty="0" smtClean="0"/>
              <a:t>Listaa 10 tuotetta joita itse käytät ja niiden vaatimat piilovesivirrat</a:t>
            </a:r>
          </a:p>
          <a:p>
            <a:r>
              <a:rPr lang="fi-FI" dirty="0" smtClean="0"/>
              <a:t>Etsi tietoa Araljärvestä. Miksi </a:t>
            </a:r>
            <a:r>
              <a:rPr lang="fi-FI" dirty="0" err="1" smtClean="0"/>
              <a:t>Aralin</a:t>
            </a:r>
            <a:r>
              <a:rPr lang="fi-FI" dirty="0" smtClean="0"/>
              <a:t> yhteydessä voidaan puhua yhdestä maapallon suurimmasta ekokatastrofista? Miten tähän on päädytty ja miksi?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12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355" y="36517"/>
            <a:ext cx="10656711" cy="6611758"/>
          </a:xfrm>
          <a:noFill/>
        </p:spPr>
      </p:pic>
    </p:spTree>
    <p:extLst>
      <p:ext uri="{BB962C8B-B14F-4D97-AF65-F5344CB8AC3E}">
        <p14:creationId xmlns:p14="http://schemas.microsoft.com/office/powerpoint/2010/main" val="3729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410</Words>
  <Application>Microsoft Office PowerPoint</Application>
  <PresentationFormat>Laajakuva</PresentationFormat>
  <Paragraphs>73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Office-teema</vt:lpstr>
      <vt:lpstr>Tulvat ja kuivuus</vt:lpstr>
      <vt:lpstr>Tulvat</vt:lpstr>
      <vt:lpstr>Tulvat</vt:lpstr>
      <vt:lpstr>PowerPoint-esitys</vt:lpstr>
      <vt:lpstr>Tulviin varautuminen</vt:lpstr>
      <vt:lpstr>PowerPoint-esitys</vt:lpstr>
      <vt:lpstr>Kuivuus</vt:lpstr>
      <vt:lpstr>PowerPoint-esitys</vt:lpstr>
      <vt:lpstr>PowerPoint-esitys</vt:lpstr>
      <vt:lpstr>PowerPoint-esitys</vt:lpstr>
      <vt:lpstr>Tulvat</vt:lpstr>
      <vt:lpstr>Tulvat</vt:lpstr>
      <vt:lpstr>PowerPoint-esitys</vt:lpstr>
      <vt:lpstr>Makean veden varastot </vt:lpstr>
      <vt:lpstr>PowerPoint-esitys</vt:lpstr>
      <vt:lpstr>PowerPoint-esitys</vt:lpstr>
      <vt:lpstr>Piilovesi (tuotteiden valmistukseen kuluva vesi)</vt:lpstr>
      <vt:lpstr>Maiden koko suhteessa vesivaroihin</vt:lpstr>
      <vt:lpstr>Maanviljelyyn soveltuvat alueet</vt:lpstr>
      <vt:lpstr>Maapallon aridit alueet</vt:lpstr>
      <vt:lpstr>Nälänhätä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Tulvat ja kuivuus</dc:title>
  <dc:creator>Koskihaara Kirsi Hannele</dc:creator>
  <cp:lastModifiedBy>Koskihaara Kirsi Hannele</cp:lastModifiedBy>
  <cp:revision>9</cp:revision>
  <dcterms:created xsi:type="dcterms:W3CDTF">2022-03-08T12:21:14Z</dcterms:created>
  <dcterms:modified xsi:type="dcterms:W3CDTF">2022-03-14T10:45:23Z</dcterms:modified>
</cp:coreProperties>
</file>