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33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0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8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14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198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90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291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07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36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96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51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95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7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6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20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3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615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4B47D5-247E-40C2-9394-C45AF155EFC6}" type="datetimeFigureOut">
              <a:rPr lang="fi-FI" smtClean="0"/>
              <a:t>8.2.2022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7EBFE4-F679-402A-9D17-FF539ADFE4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92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Kartat ja </a:t>
            </a:r>
            <a:r>
              <a:rPr lang="fi-FI" dirty="0" err="1" smtClean="0"/>
              <a:t>Geomedia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Maantieteellistä tietoa eli GEOMEDIAA ovat mm:</a:t>
            </a:r>
          </a:p>
          <a:p>
            <a:pPr lvl="1"/>
            <a:r>
              <a:rPr lang="fi-FI" dirty="0" smtClean="0"/>
              <a:t>kartat (fyysiset- / teemakartat)</a:t>
            </a:r>
          </a:p>
          <a:p>
            <a:pPr lvl="1"/>
            <a:r>
              <a:rPr lang="fi-FI" dirty="0" smtClean="0"/>
              <a:t>diagrammit</a:t>
            </a:r>
          </a:p>
          <a:p>
            <a:pPr lvl="1"/>
            <a:r>
              <a:rPr lang="fi-FI" dirty="0" smtClean="0"/>
              <a:t>video</a:t>
            </a:r>
            <a:r>
              <a:rPr lang="fi-FI" dirty="0"/>
              <a:t> </a:t>
            </a:r>
            <a:r>
              <a:rPr lang="fi-FI" dirty="0" smtClean="0"/>
              <a:t>/ media</a:t>
            </a:r>
          </a:p>
          <a:p>
            <a:pPr lvl="1"/>
            <a:r>
              <a:rPr lang="fi-FI" dirty="0" smtClean="0"/>
              <a:t>kuvat</a:t>
            </a:r>
          </a:p>
          <a:p>
            <a:pPr lvl="1"/>
            <a:r>
              <a:rPr lang="fi-FI" dirty="0" smtClean="0"/>
              <a:t>paikkatieto (paikkoihin liittyy sijaintitieto ja ominaisuustieto</a:t>
            </a:r>
            <a:r>
              <a:rPr lang="fi-FI" dirty="0" smtClean="0"/>
              <a:t>)</a:t>
            </a:r>
          </a:p>
          <a:p>
            <a:r>
              <a:rPr lang="fi-FI" dirty="0" smtClean="0"/>
              <a:t>Kartta on maantieteessä tärkeä työkalu!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2991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Koordinaattiharjoitus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Koordinaatit ilmoittavat paikan absoluuttisen / maantieteellisen sijainnin</a:t>
            </a:r>
          </a:p>
          <a:p>
            <a:r>
              <a:rPr lang="fi-FI" dirty="0" smtClean="0"/>
              <a:t>Leveyspiirit ilmoittavat paikan sijainnin </a:t>
            </a:r>
            <a:r>
              <a:rPr lang="fi-FI" dirty="0" err="1" smtClean="0"/>
              <a:t>pohjois</a:t>
            </a:r>
            <a:r>
              <a:rPr lang="fi-FI" dirty="0" smtClean="0"/>
              <a:t>-eteläsuunnassa (0° päiväntasaaja, 90° navat, päiväntasaajan eteläpuolella S, pohjoispuolella N)</a:t>
            </a:r>
          </a:p>
          <a:p>
            <a:r>
              <a:rPr lang="fi-FI" dirty="0" smtClean="0"/>
              <a:t>Pituuspiirit ilmoittavat paikan sijainnin länsi-itäsuunnassa (0° Greenwich, idässä E, lännessä W)</a:t>
            </a:r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560320"/>
            <a:ext cx="5475111" cy="2860745"/>
          </a:xfrm>
        </p:spPr>
      </p:pic>
    </p:spTree>
    <p:extLst>
      <p:ext uri="{BB962C8B-B14F-4D97-AF65-F5344CB8AC3E}">
        <p14:creationId xmlns:p14="http://schemas.microsoft.com/office/powerpoint/2010/main" val="98858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Leveys- ja pituuspiirit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26" y="1802675"/>
            <a:ext cx="4027628" cy="4103620"/>
          </a:xfrm>
        </p:spPr>
      </p:pic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0383"/>
            <a:ext cx="4848203" cy="4848203"/>
          </a:xfrm>
        </p:spPr>
      </p:pic>
    </p:spTree>
    <p:extLst>
      <p:ext uri="{BB962C8B-B14F-4D97-AF65-F5344CB8AC3E}">
        <p14:creationId xmlns:p14="http://schemas.microsoft.com/office/powerpoint/2010/main" val="355775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" y="326571"/>
            <a:ext cx="11686851" cy="6070555"/>
          </a:xfrm>
        </p:spPr>
      </p:pic>
    </p:spTree>
    <p:extLst>
      <p:ext uri="{BB962C8B-B14F-4D97-AF65-F5344CB8AC3E}">
        <p14:creationId xmlns:p14="http://schemas.microsoft.com/office/powerpoint/2010/main" val="108626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Koordinaatit</a:t>
            </a: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3" y="667085"/>
            <a:ext cx="5087770" cy="5633840"/>
          </a:xfrm>
        </p:spPr>
      </p:pic>
      <p:sp>
        <p:nvSpPr>
          <p:cNvPr id="11" name="Tekstin paikkamerkki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Maantieteelliset </a:t>
            </a:r>
            <a:r>
              <a:rPr lang="fi-FI" sz="2000" smtClean="0"/>
              <a:t>koordinaatit </a:t>
            </a:r>
          </a:p>
          <a:p>
            <a:r>
              <a:rPr lang="fi-FI" sz="2000" smtClean="0"/>
              <a:t>(</a:t>
            </a:r>
            <a:r>
              <a:rPr lang="fi-FI" sz="2000" dirty="0" smtClean="0"/>
              <a:t>sijainti leveyspiiriin 0° eli päiväntasaajaan ja 0° pituuspiiriin nähden)</a:t>
            </a:r>
          </a:p>
          <a:p>
            <a:r>
              <a:rPr lang="fi-FI" sz="2000" dirty="0" smtClean="0"/>
              <a:t>X ja Y - akselit (sijainti / etäisyydet / kulmat)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90493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Määritä koordinaatit: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Määritä seuraavien paikkojen maantieteellinen sijainti maapallolla:</a:t>
            </a:r>
          </a:p>
          <a:p>
            <a:pPr lvl="1"/>
            <a:r>
              <a:rPr lang="fi-FI" dirty="0"/>
              <a:t>Rio de Janeiro				Peking			</a:t>
            </a:r>
            <a:endParaRPr lang="fi-FI" dirty="0" smtClean="0"/>
          </a:p>
          <a:p>
            <a:pPr lvl="1"/>
            <a:r>
              <a:rPr lang="fi-FI" dirty="0" smtClean="0"/>
              <a:t>New York				Melbourne</a:t>
            </a:r>
          </a:p>
          <a:p>
            <a:pPr lvl="1"/>
            <a:r>
              <a:rPr lang="fi-FI" dirty="0" smtClean="0"/>
              <a:t>Kapkaupunki</a:t>
            </a:r>
            <a:r>
              <a:rPr lang="fi-FI" dirty="0"/>
              <a:t>				Lontoo</a:t>
            </a:r>
          </a:p>
          <a:p>
            <a:pPr lvl="1"/>
            <a:r>
              <a:rPr lang="fi-FI" dirty="0" smtClean="0"/>
              <a:t>Reykjavik</a:t>
            </a:r>
            <a:r>
              <a:rPr lang="fi-FI" dirty="0"/>
              <a:t>				Fidzi </a:t>
            </a:r>
            <a:r>
              <a:rPr lang="fi-FI" dirty="0" smtClean="0"/>
              <a:t>saaret</a:t>
            </a:r>
          </a:p>
          <a:p>
            <a:pPr lvl="1"/>
            <a:r>
              <a:rPr lang="fi-FI" dirty="0" smtClean="0"/>
              <a:t>Kotka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930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Mediaseuranta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Seuraa koko kurssin ajan medioita, kerää talteen kurssiin liittyvät ”uutiset”</a:t>
            </a:r>
          </a:p>
          <a:p>
            <a:r>
              <a:rPr lang="fi-FI" dirty="0" smtClean="0"/>
              <a:t>Tee siisti esitys, esim. portfolio </a:t>
            </a:r>
            <a:r>
              <a:rPr lang="fi-FI" dirty="0" err="1" smtClean="0"/>
              <a:t>tmv</a:t>
            </a:r>
            <a:r>
              <a:rPr lang="fi-FI" dirty="0" smtClean="0"/>
              <a:t>.</a:t>
            </a:r>
          </a:p>
          <a:p>
            <a:r>
              <a:rPr lang="fi-FI" dirty="0" smtClean="0"/>
              <a:t>Liitä jokaiseen uutiseen  seuraavat tiedot: Mistä otettu, milloin otettu</a:t>
            </a:r>
          </a:p>
          <a:p>
            <a:r>
              <a:rPr lang="fi-FI" dirty="0" smtClean="0"/>
              <a:t>Kerro lyhyesti jokaisesta uutisesta pääkohdat (mitä uutinen käsittelee, missä ilmenee, vaikutukset)</a:t>
            </a:r>
          </a:p>
          <a:p>
            <a:r>
              <a:rPr lang="fi-FI" dirty="0" smtClean="0"/>
              <a:t>Miksi valitsit uutisen?</a:t>
            </a:r>
          </a:p>
          <a:p>
            <a:r>
              <a:rPr lang="fi-FI" dirty="0" smtClean="0"/>
              <a:t>Luonnonmaantiedettä, ihmismaantiedettä vai jotakin muuta?</a:t>
            </a:r>
          </a:p>
          <a:p>
            <a:r>
              <a:rPr lang="fi-FI" dirty="0" smtClean="0"/>
              <a:t>Pyri keräämään ”kattava” otos kurssin teemoista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621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221</Words>
  <Application>Microsoft Office PowerPoint</Application>
  <PresentationFormat>Laajakuva</PresentationFormat>
  <Paragraphs>32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Orgaaninen</vt:lpstr>
      <vt:lpstr>Kartat ja Geomedia</vt:lpstr>
      <vt:lpstr>Koordinaattiharjoitus</vt:lpstr>
      <vt:lpstr>Leveys- ja pituuspiirit</vt:lpstr>
      <vt:lpstr>PowerPoint-esitys</vt:lpstr>
      <vt:lpstr>Koordinaatit</vt:lpstr>
      <vt:lpstr>Määritä koordinaatit:</vt:lpstr>
      <vt:lpstr>Mediaseuranta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Geomedia</dc:title>
  <dc:creator>Koskihaara Kirsi Hannele</dc:creator>
  <cp:lastModifiedBy>Koskihaara Kirsi Hannele</cp:lastModifiedBy>
  <cp:revision>6</cp:revision>
  <dcterms:created xsi:type="dcterms:W3CDTF">2016-10-06T10:26:19Z</dcterms:created>
  <dcterms:modified xsi:type="dcterms:W3CDTF">2022-02-08T12:16:23Z</dcterms:modified>
</cp:coreProperties>
</file>