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2" r:id="rId3"/>
    <p:sldId id="295" r:id="rId4"/>
    <p:sldId id="296" r:id="rId5"/>
    <p:sldId id="256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199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218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187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9475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541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2475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552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259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093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271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403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C0C00-E63C-4C79-9CE9-4B90C2506473}" type="datetimeFigureOut">
              <a:rPr lang="fi-FI" smtClean="0"/>
              <a:t>14.5.2024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421B0-1F6C-4208-B5F6-DBFBFAD37A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8035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KPL 12 – Vastuullinen kuluttaminen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Luonnonvarat = luonnosta saatavat hyödykkeet, joita ihminen hyödyntää </a:t>
            </a:r>
          </a:p>
          <a:p>
            <a:pPr lvl="1"/>
            <a:r>
              <a:rPr lang="fi-FI" dirty="0"/>
              <a:t>aineelliset ja aineettomat</a:t>
            </a:r>
          </a:p>
          <a:p>
            <a:pPr lvl="1"/>
            <a:r>
              <a:rPr lang="fi-FI" dirty="0"/>
              <a:t>uusiutuvat ja uusiutumattomat</a:t>
            </a:r>
          </a:p>
          <a:p>
            <a:r>
              <a:rPr lang="fi-FI" dirty="0"/>
              <a:t>Luonnonvaroja rajallinen määrä</a:t>
            </a:r>
          </a:p>
          <a:p>
            <a:r>
              <a:rPr lang="fi-FI" dirty="0"/>
              <a:t>Selitä termit:</a:t>
            </a:r>
          </a:p>
          <a:p>
            <a:pPr lvl="1"/>
            <a:r>
              <a:rPr lang="fi-FI" dirty="0"/>
              <a:t>Aineeton / aineellinen luonnonvara</a:t>
            </a:r>
          </a:p>
          <a:p>
            <a:pPr lvl="1"/>
            <a:r>
              <a:rPr lang="fi-FI" dirty="0"/>
              <a:t>fossiilitalous</a:t>
            </a:r>
          </a:p>
          <a:p>
            <a:pPr lvl="1"/>
            <a:r>
              <a:rPr lang="fi-FI" dirty="0"/>
              <a:t>biotalous</a:t>
            </a:r>
          </a:p>
          <a:p>
            <a:pPr lvl="1"/>
            <a:r>
              <a:rPr lang="fi-FI" dirty="0"/>
              <a:t>kertakäyttötalous</a:t>
            </a:r>
          </a:p>
          <a:p>
            <a:pPr lvl="1"/>
            <a:r>
              <a:rPr lang="fi-FI" dirty="0"/>
              <a:t>kiertotalous</a:t>
            </a:r>
          </a:p>
          <a:p>
            <a:pPr lvl="1"/>
            <a:r>
              <a:rPr lang="fi-FI" dirty="0"/>
              <a:t>Ylikulutus /-ylikulutuspäivä (+ milloin se on Suomessa, globaalisti)</a:t>
            </a:r>
          </a:p>
          <a:p>
            <a:pPr lvl="1"/>
            <a:r>
              <a:rPr lang="fi-FI"/>
              <a:t>Resurssiviisaus</a:t>
            </a:r>
            <a:endParaRPr lang="fi-FI" dirty="0"/>
          </a:p>
          <a:p>
            <a:pPr lvl="1"/>
            <a:r>
              <a:rPr lang="fi-FI" dirty="0"/>
              <a:t>ekologinen jalanjälki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0663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Luonnonvarat</a:t>
            </a:r>
          </a:p>
        </p:txBody>
      </p:sp>
      <p:pic>
        <p:nvPicPr>
          <p:cNvPr id="1026" name="Picture 2" descr=" Ympäristötutkijat ongelmien kimpussa, keywords:&#10; materiaalivirta jätevirta luonnonvarat luonnonvarojen kulutus varoitus ympäristöongelma myrkky hiilipäästö hiilidioksidi ympäristövaikutus ilmastonmuutos tutkimus pilapiirro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018" y="1545162"/>
            <a:ext cx="6049108" cy="4253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7153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huffingtonpost.com/asset/scalefit_970_noupscale/58fedc241400001f00a9ba05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125" y="526732"/>
            <a:ext cx="9229725" cy="6143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680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16E0C6DB-19A5-74DA-FB42-6447AA11D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38" y="640080"/>
            <a:ext cx="3734014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/>
              <a:t>Thank you, now the environment is saved…</a:t>
            </a:r>
          </a:p>
        </p:txBody>
      </p:sp>
      <p:sp>
        <p:nvSpPr>
          <p:cNvPr id="30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Sisällön paikkamerkki 7" descr="Kuva, joka sisältää kohteen teksti, virvoke, henkilö, juoma&#10;&#10;Kuvaus luotu automaattisesti">
            <a:extLst>
              <a:ext uri="{FF2B5EF4-FFF2-40B4-BE49-F238E27FC236}">
                <a16:creationId xmlns:a16="http://schemas.microsoft.com/office/drawing/2014/main" id="{C62F29A3-AE60-8688-5ED6-490C790280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51" r="-1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77010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KPL 9 – Kertakäyttötaloudesta kierto- ja biotalouteen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Tee </a:t>
            </a:r>
            <a:r>
              <a:rPr lang="fi-FI" dirty="0" err="1"/>
              <a:t>mindmap</a:t>
            </a:r>
            <a:r>
              <a:rPr lang="fi-FI" dirty="0"/>
              <a:t> POPPLET </a:t>
            </a:r>
            <a:r>
              <a:rPr lang="fi-FI" dirty="0" err="1"/>
              <a:t>tmv</a:t>
            </a:r>
            <a:r>
              <a:rPr lang="fi-FI" dirty="0"/>
              <a:t> ohjelmalla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7" name="Ellipsi 6"/>
          <p:cNvSpPr/>
          <p:nvPr/>
        </p:nvSpPr>
        <p:spPr>
          <a:xfrm>
            <a:off x="2321169" y="3573194"/>
            <a:ext cx="6738425" cy="9847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Minä kuluttajana</a:t>
            </a:r>
          </a:p>
        </p:txBody>
      </p:sp>
      <p:cxnSp>
        <p:nvCxnSpPr>
          <p:cNvPr id="9" name="Suora yhdysviiva 8"/>
          <p:cNvCxnSpPr/>
          <p:nvPr/>
        </p:nvCxnSpPr>
        <p:spPr>
          <a:xfrm flipV="1">
            <a:off x="7484012" y="2672862"/>
            <a:ext cx="647114" cy="815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i 9"/>
          <p:cNvSpPr/>
          <p:nvPr/>
        </p:nvSpPr>
        <p:spPr>
          <a:xfrm>
            <a:off x="8201465" y="2166425"/>
            <a:ext cx="1899138" cy="6752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ruoka</a:t>
            </a:r>
          </a:p>
        </p:txBody>
      </p:sp>
      <p:cxnSp>
        <p:nvCxnSpPr>
          <p:cNvPr id="12" name="Suora yhdysviiva 11"/>
          <p:cNvCxnSpPr/>
          <p:nvPr/>
        </p:nvCxnSpPr>
        <p:spPr>
          <a:xfrm flipH="1" flipV="1">
            <a:off x="3615397" y="3066757"/>
            <a:ext cx="225083" cy="4642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lipsi 12"/>
          <p:cNvSpPr/>
          <p:nvPr/>
        </p:nvSpPr>
        <p:spPr>
          <a:xfrm>
            <a:off x="1223889" y="2461846"/>
            <a:ext cx="2335237" cy="7033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asuminen</a:t>
            </a:r>
          </a:p>
        </p:txBody>
      </p:sp>
      <p:cxnSp>
        <p:nvCxnSpPr>
          <p:cNvPr id="15" name="Suora yhdysviiva 14"/>
          <p:cNvCxnSpPr/>
          <p:nvPr/>
        </p:nvCxnSpPr>
        <p:spPr>
          <a:xfrm flipH="1">
            <a:off x="2841674" y="4557932"/>
            <a:ext cx="998806" cy="7174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llipsi 15"/>
          <p:cNvSpPr/>
          <p:nvPr/>
        </p:nvSpPr>
        <p:spPr>
          <a:xfrm>
            <a:off x="534572" y="5359791"/>
            <a:ext cx="1786597" cy="7174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liikkuminen</a:t>
            </a:r>
          </a:p>
        </p:txBody>
      </p:sp>
      <p:cxnSp>
        <p:nvCxnSpPr>
          <p:cNvPr id="18" name="Suora yhdysviiva 17"/>
          <p:cNvCxnSpPr/>
          <p:nvPr/>
        </p:nvCxnSpPr>
        <p:spPr>
          <a:xfrm>
            <a:off x="7287065" y="4670474"/>
            <a:ext cx="1547446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llipsi 18"/>
          <p:cNvSpPr/>
          <p:nvPr/>
        </p:nvSpPr>
        <p:spPr>
          <a:xfrm>
            <a:off x="8131126" y="5641145"/>
            <a:ext cx="1969477" cy="8018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 err="1"/>
              <a:t>shoppailu</a:t>
            </a:r>
            <a:endParaRPr lang="fi-FI" dirty="0"/>
          </a:p>
        </p:txBody>
      </p:sp>
      <p:cxnSp>
        <p:nvCxnSpPr>
          <p:cNvPr id="22" name="Suora yhdysviiva 21"/>
          <p:cNvCxnSpPr/>
          <p:nvPr/>
        </p:nvCxnSpPr>
        <p:spPr>
          <a:xfrm flipH="1">
            <a:off x="5289452" y="4557932"/>
            <a:ext cx="239151" cy="8018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i 22"/>
          <p:cNvSpPr/>
          <p:nvPr/>
        </p:nvSpPr>
        <p:spPr>
          <a:xfrm>
            <a:off x="3263705" y="5584874"/>
            <a:ext cx="2067950" cy="8581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harrastukset</a:t>
            </a:r>
          </a:p>
        </p:txBody>
      </p:sp>
      <p:cxnSp>
        <p:nvCxnSpPr>
          <p:cNvPr id="28" name="Suora yhdysviiva 27"/>
          <p:cNvCxnSpPr/>
          <p:nvPr/>
        </p:nvCxnSpPr>
        <p:spPr>
          <a:xfrm flipH="1">
            <a:off x="8665698" y="2841674"/>
            <a:ext cx="168813" cy="3235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llipsi 28"/>
          <p:cNvSpPr/>
          <p:nvPr/>
        </p:nvSpPr>
        <p:spPr>
          <a:xfrm>
            <a:off x="7610622" y="3305908"/>
            <a:ext cx="1631852" cy="7724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syön liikaa lihaa</a:t>
            </a:r>
          </a:p>
        </p:txBody>
      </p:sp>
      <p:cxnSp>
        <p:nvCxnSpPr>
          <p:cNvPr id="31" name="Suora yhdysviiva 30"/>
          <p:cNvCxnSpPr/>
          <p:nvPr/>
        </p:nvCxnSpPr>
        <p:spPr>
          <a:xfrm>
            <a:off x="10100603" y="2729132"/>
            <a:ext cx="618979" cy="709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lipsi 31"/>
          <p:cNvSpPr/>
          <p:nvPr/>
        </p:nvSpPr>
        <p:spPr>
          <a:xfrm>
            <a:off x="9546102" y="3573194"/>
            <a:ext cx="1657643" cy="91696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syön enemmän kasviksia</a:t>
            </a:r>
          </a:p>
        </p:txBody>
      </p:sp>
    </p:spTree>
    <p:extLst>
      <p:ext uri="{BB962C8B-B14F-4D97-AF65-F5344CB8AC3E}">
        <p14:creationId xmlns:p14="http://schemas.microsoft.com/office/powerpoint/2010/main" val="3166822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83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KPL 12 – Vastuullinen kuluttaminen</vt:lpstr>
      <vt:lpstr>Luonnonvarat</vt:lpstr>
      <vt:lpstr>PowerPoint-esitys</vt:lpstr>
      <vt:lpstr>Thank you, now the environment is saved…</vt:lpstr>
      <vt:lpstr>KPL 9 – Kertakäyttötaloudesta kierto- ja biotalouteen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KPL 9 – Kertakäyttötaloudesta kierto- ja biotalouteen</dc:title>
  <dc:creator>Koskihaara Kirsi Hannele</dc:creator>
  <cp:lastModifiedBy>Koskihaara Kirsi Hannele</cp:lastModifiedBy>
  <cp:revision>7</cp:revision>
  <dcterms:created xsi:type="dcterms:W3CDTF">2019-01-14T11:10:32Z</dcterms:created>
  <dcterms:modified xsi:type="dcterms:W3CDTF">2024-05-14T11:41:10Z</dcterms:modified>
</cp:coreProperties>
</file>