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1sWqqi0xySjHsTLXoVC92756l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rpa Lappalaine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C4C6A-D29C-48FF-9689-C9975A1FC311}" v="6" dt="2023-03-02T08:43:1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086678" y="450574"/>
            <a:ext cx="9144000" cy="75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i-FI" sz="3600" b="1" dirty="0"/>
              <a:t>7. Tulvat</a:t>
            </a:r>
            <a:endParaRPr sz="3600" b="1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086677" y="1335915"/>
            <a:ext cx="10734261" cy="46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• Tulvia esiintyy eri puolilla maapalloa, erityisesti jokilaaksoissa ja merien rannikoilla.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• Jokilaaksoissa tulvia aiheuttavat nopea lumien sulaminen, jääpadot sekä rankkasateet, jotka lisäävät eroosiota. Merien rannikoilla tulvien aiheuttajia ovat myrskyt ja tsunamit.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• Ilmastonmuutos, kaupungistuminen, peltojen raivaus ja metsien hakkuut lisäävät tulvia.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• Tulviin varaudutaan kartoittamalla tulvariskialueet.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• Tulvavahinkojen torjuntatapoja ovat tulvapenkereet, vesien säännöstely patojen ja tekoaltaiden avulla sekä pintavalunnan hidastaminen.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05AD3B7-3595-A968-C25D-84060C482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23825"/>
            <a:ext cx="11620500" cy="6610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C56063B-BD53-9D7F-FC90-AC4E5CA97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524"/>
            <a:ext cx="12192000" cy="6310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F6B93C1-9B80-4665-6055-1A529B37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61" y="0"/>
            <a:ext cx="116330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838C42-6BE1-C815-7CEA-74193128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88" y="0"/>
            <a:ext cx="90552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B2B24DC-9A6E-FB1C-3CED-86E08D617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45" y="0"/>
            <a:ext cx="116131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2400"/>
              <a:t>Jangtsejoen Kolmen rotkon pato</a:t>
            </a:r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D756D81-1A17-F002-2C74-F8FD0B205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1003300"/>
            <a:ext cx="6162675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/>
        </p:nvSpPr>
        <p:spPr>
          <a:xfrm>
            <a:off x="1577592" y="529283"/>
            <a:ext cx="572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Painetun kirjan tehtävän 4 aineisto</a:t>
            </a:r>
            <a:endParaRPr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03E0BAA-79F2-9BC3-A14D-8C720EFCE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02" y="990983"/>
            <a:ext cx="11481995" cy="57595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85</Words>
  <Application>Microsoft Office PowerPoint</Application>
  <PresentationFormat>Laajakuva</PresentationFormat>
  <Paragraphs>8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7. Tulvat</vt:lpstr>
      <vt:lpstr>PowerPoint-esitys</vt:lpstr>
      <vt:lpstr>PowerPoint-esitys</vt:lpstr>
      <vt:lpstr>PowerPoint-esitys</vt:lpstr>
      <vt:lpstr>PowerPoint-esitys</vt:lpstr>
      <vt:lpstr>PowerPoint-esitys</vt:lpstr>
      <vt:lpstr>Jangtsejoen Kolmen rotkon pato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Tulvat</dc:title>
  <dc:creator>Sirpa Lappalainen</dc:creator>
  <cp:lastModifiedBy>Jarmo Suonamo</cp:lastModifiedBy>
  <cp:revision>2</cp:revision>
  <dcterms:created xsi:type="dcterms:W3CDTF">2020-07-29T15:50:07Z</dcterms:created>
  <dcterms:modified xsi:type="dcterms:W3CDTF">2023-04-26T17:14:56Z</dcterms:modified>
</cp:coreProperties>
</file>