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B4637-1651-4375-AC71-00874B759FFD}" v="15" dt="2023-03-02T08:32:22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795-8AF2-4CE9-AFA6-BBD4A6F7FB71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A969-4926-4468-BF67-B41920CFBC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52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Huom</a:t>
            </a:r>
            <a:r>
              <a:rPr lang="fi-FI" dirty="0"/>
              <a:t>! Oikeanpuoleisen kartan selite voisi olla kartan alla, jotta kartat saa mahdollisimman suuriksi. Vai laitetaanko kartat eri dioille?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A969-4926-4468-BF67-B41920CFBCA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18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F0A477-774D-44AE-96D2-ABEFD052E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B704055-48A6-4B47-9FA0-38BA969FD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BAB29-380B-4759-AFF4-DEF3BC41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D0E-01F1-4647-A750-A1542EA10374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5182AD-ACD1-42EB-B3FD-1ABCF2CA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98DF89-25A2-4CFF-9812-D8AF1C02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0D74-5343-4FB9-AC2C-5034B633D1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35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35E39-E55B-4D58-A4C7-B2E3FCEB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747F9F3-D4D9-4CAD-BEFB-C7825EE46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1AB452-830E-498E-A85D-4105244A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D0E-01F1-4647-A750-A1542EA10374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149A88-2969-4303-B9C7-733A36D6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1CDE43-9C38-4AC9-82FE-7FC548A3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0D74-5343-4FB9-AC2C-5034B633D1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02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02E2ACA-7339-4D95-A2AB-BB8308EF3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C244F54-3ACB-4454-8FA1-B39C3779B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B9F4CE-5791-4452-8F9A-CD47E414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D0E-01F1-4647-A750-A1542EA10374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74999C-978C-49D6-816F-771C6C3E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E1300D-7558-46F0-B2D0-6FE6A9A2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0D74-5343-4FB9-AC2C-5034B633D1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197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D0FDC4-30C4-4486-B0C2-3A3217FD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084023-BCC1-4104-BFE7-EB72C48D4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F0A48-A994-4193-A32A-685711A0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D0E-01F1-4647-A750-A1542EA10374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0097D2-4235-4BB9-8F60-5CA12B80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736CA6-1B2F-47DD-919A-C1C3717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0D74-5343-4FB9-AC2C-5034B633D1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7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D2D445-06D5-475B-A09C-5C80D5EC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799963-9029-4A09-808F-D09EB5BB3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591A93-0756-476C-A2E5-3A4D6CB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D0E-01F1-4647-A750-A1542EA10374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179087-5CE8-404A-AD6B-6BE2F419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8B4554-B2F1-47EE-88C6-C8D36B92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0D74-5343-4FB9-AC2C-5034B633D1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9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DACDB1-A38F-4F18-9E6C-1C7CEE47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4F870A-F317-4148-A9B9-850109C91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DBCD84-F6FB-4C76-BC5B-288F5CE00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42975B-C210-4804-91EC-B8959C63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D0E-01F1-4647-A750-A1542EA10374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A492D79-99D6-40E2-BA5D-3EE14E1D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340235-7489-466B-81BA-691C8C1D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0D74-5343-4FB9-AC2C-5034B633D1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1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0A064E-B747-4B58-93B6-DC4689E0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DF22BB3-1C67-4567-A18D-654E0389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F7EBAF-0C44-4F02-9796-9E76A71A5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A902A19-6F75-4757-801A-1C50F3FB3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CC0302F-F781-45D0-B1FE-216C417C9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0276A51-1E40-4C32-84E3-48FE082D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D0E-01F1-4647-A750-A1542EA10374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5D0881-D2B8-4033-A696-76A04A0C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816458A-554A-4867-985B-7A611541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0D74-5343-4FB9-AC2C-5034B633D1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754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26FD13-4D06-431E-8DD3-997A5BD1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2822354-7AFD-49E7-8E81-55F90790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D0E-01F1-4647-A750-A1542EA10374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244053-10B6-4C40-BB99-A6F2D452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6A40C7-034C-4196-878F-D3504CEC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0D74-5343-4FB9-AC2C-5034B633D1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25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1991791-CDDA-46FA-8015-B6420D6C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D0E-01F1-4647-A750-A1542EA10374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A4D503-AECC-4106-A980-429C13D4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E7EFC64-B398-43F7-BFB7-522F6F26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0D74-5343-4FB9-AC2C-5034B633D1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06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B837C9-68BC-4EBA-A021-8DEDB052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854ECA-CED0-4D83-8128-A8D7AAE7C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A6B076E-5C69-40FC-8B08-02BE21465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593AC89-34DE-4162-B452-322AE5C5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D0E-01F1-4647-A750-A1542EA10374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637C4F-F91C-409E-89FE-AA625C3D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A183CB-A735-4685-B7DB-A78D99A4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0D74-5343-4FB9-AC2C-5034B633D1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99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F7AB0A-5A29-473A-AB41-A8A7272B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C387BFE-F3D4-4109-AF29-540872111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EBE930-90F9-4B56-A879-C9E3E98C4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6E39AA2-ACE8-4AD1-B369-90ABCB0B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AD0E-01F1-4647-A750-A1542EA10374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0866A4E-8D0F-4E3E-ACF5-2FCC3B74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27EB466-57CB-46B5-AECC-31370EBB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0D74-5343-4FB9-AC2C-5034B633D1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47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C4380F6-45E9-4862-AAE4-36BCD3B3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D58B15-0718-4150-B454-8194C8627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06243F-7D05-4EAA-B0A7-66ABCB944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AD0E-01F1-4647-A750-A1542EA10374}" type="datetimeFigureOut">
              <a:rPr lang="fi-FI" smtClean="0"/>
              <a:t>12.4.2023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B9B279-8E90-4FC8-B46C-C2A9AAB2B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8BC0E8-DA1C-4829-9CD9-296407221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A0D74-5343-4FB9-AC2C-5034B633D1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26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57F468-E372-4372-A203-B039D9481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391" y="622422"/>
            <a:ext cx="9144000" cy="477508"/>
          </a:xfrm>
        </p:spPr>
        <p:txBody>
          <a:bodyPr>
            <a:normAutofit fontScale="90000"/>
          </a:bodyPr>
          <a:lstStyle/>
          <a:p>
            <a:pPr algn="l"/>
            <a:r>
              <a:rPr lang="fi-FI" sz="3200" b="1" dirty="0">
                <a:latin typeface="+mn-lt"/>
              </a:rPr>
              <a:t>6. </a:t>
            </a:r>
            <a:r>
              <a:rPr lang="fi-FI" sz="2700" b="1" dirty="0">
                <a:latin typeface="+mn-lt"/>
              </a:rPr>
              <a:t>Myrskyt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26776EF-8048-47ED-A656-AA3D6663F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486" y="1099930"/>
            <a:ext cx="10270436" cy="5135648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fi-FI" dirty="0"/>
              <a:t>• </a:t>
            </a:r>
            <a:r>
              <a:rPr lang="fi-FI" sz="2600" dirty="0"/>
              <a:t>Suomessa myrskyjä esiintyy yleensä syksyllä ja talvella. Lumimyrskyt aiheuttavat ongelmia esimerkiksi liikenteelle.</a:t>
            </a:r>
          </a:p>
          <a:p>
            <a:pPr algn="l">
              <a:lnSpc>
                <a:spcPct val="120000"/>
              </a:lnSpc>
            </a:pPr>
            <a:r>
              <a:rPr lang="fi-FI" sz="2600" dirty="0"/>
              <a:t>• Liikkuvien matalapaineiden reittejä seurataan sääsatelliiteilla. Kovasta tuulesta ja ukkosmyrskyistä varoitetaan sääennusteissa.</a:t>
            </a:r>
          </a:p>
          <a:p>
            <a:pPr algn="l">
              <a:lnSpc>
                <a:spcPct val="120000"/>
              </a:lnSpc>
            </a:pPr>
            <a:r>
              <a:rPr lang="fi-FI" sz="2600" dirty="0"/>
              <a:t>• Tornadot ovat maalla esiintyviä pyörremyrskyjä, ja niitä esiintyy erityisesti Yhdysvaltojen keskiosissa.</a:t>
            </a:r>
          </a:p>
          <a:p>
            <a:pPr algn="l">
              <a:lnSpc>
                <a:spcPct val="120000"/>
              </a:lnSpc>
            </a:pPr>
            <a:r>
              <a:rPr lang="fi-FI" sz="2600" dirty="0"/>
              <a:t>• Tornadoja seurataan säätutkilla, ja niistä varoitetaan ennakolta.</a:t>
            </a:r>
          </a:p>
          <a:p>
            <a:pPr algn="l">
              <a:lnSpc>
                <a:spcPct val="120000"/>
              </a:lnSpc>
            </a:pPr>
            <a:r>
              <a:rPr lang="fi-FI" sz="2600" dirty="0"/>
              <a:t>• Trooppisia pyörremyrskyjä eli hirmumyrskyjä esiintyy lämpimillä merialueilla, kun meriveden lämpötila on vähintään +26 </a:t>
            </a:r>
            <a:r>
              <a:rPr lang="fi-FI" sz="2600" baseline="30000" dirty="0" err="1"/>
              <a:t>o</a:t>
            </a:r>
            <a:r>
              <a:rPr lang="fi-FI" sz="2600" dirty="0" err="1"/>
              <a:t>C</a:t>
            </a:r>
            <a:r>
              <a:rPr lang="fi-FI" sz="2600" dirty="0"/>
              <a:t>.</a:t>
            </a:r>
          </a:p>
          <a:p>
            <a:pPr algn="l">
              <a:lnSpc>
                <a:spcPct val="120000"/>
              </a:lnSpc>
            </a:pPr>
            <a:r>
              <a:rPr lang="fi-FI" sz="2600" dirty="0"/>
              <a:t>• Trooppisten hirmumyrskyjen tuhot ovat lisääntyneet maapallolla. Ne aiheuttavat tulvia, maanvyöryjä, asutuksen tuhoutumista sekä veden saastumista, mistä kärsivät eniten haavoittuvimmassa asemassa olevat ihmiset.</a:t>
            </a:r>
          </a:p>
          <a:p>
            <a:pPr algn="l">
              <a:lnSpc>
                <a:spcPct val="120000"/>
              </a:lnSpc>
            </a:pPr>
            <a:r>
              <a:rPr lang="fi-FI" sz="2600" dirty="0"/>
              <a:t>• Yhä useimmissa maissa trooppisia hirmumyrskyjä seurataan sääsatelliiteilla ja niihin varaudutaan ennakolta. Rakennukset tehdään voimakasta tuulta kestäviksi, ihmisiä varoitetaan ja evakuoidaan. Myös rannoille rakentamista säädellään.</a:t>
            </a:r>
          </a:p>
        </p:txBody>
      </p:sp>
    </p:spTree>
    <p:extLst>
      <p:ext uri="{BB962C8B-B14F-4D97-AF65-F5344CB8AC3E}">
        <p14:creationId xmlns:p14="http://schemas.microsoft.com/office/powerpoint/2010/main" val="342637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5FFFA2E6-198C-4433-ADAA-1873CE4CA5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5392" y="528292"/>
            <a:ext cx="9610946" cy="5633946"/>
            <a:chOff x="601" y="266"/>
            <a:chExt cx="5812" cy="3407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49E64B3E-F5AC-4CF4-92C3-8D2C5F4A157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01" y="266"/>
              <a:ext cx="5812" cy="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44EB3301-1B0A-4617-BE4A-E80E70E002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46" r="138"/>
            <a:stretch/>
          </p:blipFill>
          <p:spPr bwMode="auto">
            <a:xfrm>
              <a:off x="601" y="704"/>
              <a:ext cx="5812" cy="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AB5E91A-6C59-46CA-96AC-126F6F6C8B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731838"/>
          </a:xfrm>
        </p:spPr>
        <p:txBody>
          <a:bodyPr>
            <a:normAutofit/>
          </a:bodyPr>
          <a:lstStyle/>
          <a:p>
            <a:pPr algn="ctr"/>
            <a:r>
              <a:rPr lang="fi-FI" sz="2400" dirty="0"/>
              <a:t>Suomessa julkaistuja myrskyuutisia vuosilta 2018-2019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1ED4143-66F6-B11D-E6D1-6FB796BC3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32" y="1096963"/>
            <a:ext cx="11049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135DC1A-96BC-509B-CF19-CB4FA72B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7" y="238125"/>
            <a:ext cx="50387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2C1BB70-9E8E-C166-D842-9509F8EFA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424" y="0"/>
            <a:ext cx="8655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8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9255CCD-53FE-86EC-EF60-CF3ECDD7B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59"/>
            <a:ext cx="12192000" cy="48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4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C1A75DF-07B0-E03F-FCAA-FB39E206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127"/>
            <a:ext cx="5570475" cy="344328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1D4C001-C4A8-1B63-8970-1E599C5EB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475" y="882128"/>
            <a:ext cx="6824534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FD90B79-697B-59D9-F63F-D3FF70C2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370"/>
            <a:ext cx="12192000" cy="62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4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34BD16C-A6D1-CB39-6AC6-86ED75984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494"/>
            <a:ext cx="12192000" cy="40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8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1E9E5134-5804-4B96-9EBC-DADBDB385A4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027584" y="378527"/>
            <a:ext cx="5990880" cy="449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903D29D-5C26-254A-6FB7-1A6E1ACD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80" y="0"/>
            <a:ext cx="9212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3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10B6E4-ACF6-4EE9-B1CB-14CC064AFB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67627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Myrskyihin</a:t>
            </a:r>
            <a:r>
              <a:rPr lang="fi-FI" sz="2400" dirty="0"/>
              <a:t> </a:t>
            </a:r>
            <a:r>
              <a:rPr lang="fi-FI" sz="2400" dirty="0">
                <a:latin typeface="+mn-lt"/>
              </a:rPr>
              <a:t>varautuminen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EE91A5-9934-4A04-B4E7-6676EB7942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5422" y="1252537"/>
            <a:ext cx="10515600" cy="4352925"/>
          </a:xfrm>
        </p:spPr>
        <p:txBody>
          <a:bodyPr/>
          <a:lstStyle/>
          <a:p>
            <a:pPr marL="0" indent="0" algn="l">
              <a:buNone/>
            </a:pPr>
            <a:r>
              <a:rPr lang="fi-FI" sz="1800" b="0" i="0" u="none" strike="noStrike" baseline="0" dirty="0">
                <a:latin typeface="MuseoSans-300"/>
              </a:rPr>
              <a:t>• seuranta sääsatelliiteilla, varoitukset, evakuointi</a:t>
            </a:r>
          </a:p>
          <a:p>
            <a:pPr marL="0" indent="0" algn="l">
              <a:buNone/>
            </a:pPr>
            <a:r>
              <a:rPr lang="fi-FI" sz="1800" b="0" i="0" u="none" strike="noStrike" baseline="0" dirty="0">
                <a:latin typeface="MuseoSans-300"/>
              </a:rPr>
              <a:t>• padot, tulva-altaat ja tulvavallit</a:t>
            </a:r>
          </a:p>
          <a:p>
            <a:pPr marL="0" indent="0" algn="l">
              <a:buNone/>
            </a:pPr>
            <a:r>
              <a:rPr lang="fi-FI" sz="1800" b="0" i="0" u="none" strike="noStrike" baseline="0" dirty="0">
                <a:latin typeface="MuseoSans-300"/>
              </a:rPr>
              <a:t>• rakennukset: tuulen kestävät rakenteet, ikkunaluukut, turvakellarit ja </a:t>
            </a:r>
          </a:p>
          <a:p>
            <a:pPr marL="0" indent="0" algn="l">
              <a:buNone/>
            </a:pPr>
            <a:r>
              <a:rPr lang="fi-FI" sz="1800" b="0" i="0" u="none" strike="noStrike" baseline="0" dirty="0">
                <a:latin typeface="MuseoSans-300"/>
              </a:rPr>
              <a:t>-huoneet, paaluille tehdyt perustukset</a:t>
            </a:r>
          </a:p>
          <a:p>
            <a:pPr marL="0" indent="0" algn="l">
              <a:buNone/>
            </a:pPr>
            <a:r>
              <a:rPr lang="fi-FI" sz="1800" b="0" i="0" u="none" strike="noStrike" baseline="0" dirty="0">
                <a:latin typeface="MuseoSans-300"/>
              </a:rPr>
              <a:t>• viemäriverkosto rankkasateita kestäväksi</a:t>
            </a:r>
          </a:p>
          <a:p>
            <a:pPr marL="0" indent="0" algn="l">
              <a:buNone/>
            </a:pPr>
            <a:r>
              <a:rPr lang="fi-FI" sz="1800" b="0" i="0" u="none" strike="noStrike" baseline="0" dirty="0">
                <a:latin typeface="MuseoSans-300"/>
              </a:rPr>
              <a:t>• liikenne: tiet ja sillat myrskyjä kestäviksi, satamissa aallonmurtajat ja</a:t>
            </a:r>
          </a:p>
          <a:p>
            <a:pPr marL="0" indent="0" algn="l">
              <a:buNone/>
            </a:pPr>
            <a:r>
              <a:rPr lang="fi-FI" sz="1800" b="0" i="0" u="none" strike="noStrike" baseline="0" dirty="0">
                <a:latin typeface="MuseoSans-300"/>
              </a:rPr>
              <a:t>konttipinojen madaltaminen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495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209</Words>
  <Application>Microsoft Office PowerPoint</Application>
  <PresentationFormat>Laajakuva</PresentationFormat>
  <Paragraphs>19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MuseoSans-300</vt:lpstr>
      <vt:lpstr>Office-teema</vt:lpstr>
      <vt:lpstr>6. Myrskyt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Myrskyihin varautuminen</vt:lpstr>
      <vt:lpstr>Suomessa julkaistuja myrskyuutisia vuosilta 2018-2019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Myrskyt</dc:title>
  <dc:creator>Sirpa Lappalainen</dc:creator>
  <cp:lastModifiedBy>Jarmo Suonamo</cp:lastModifiedBy>
  <cp:revision>15</cp:revision>
  <dcterms:created xsi:type="dcterms:W3CDTF">2020-07-29T12:37:07Z</dcterms:created>
  <dcterms:modified xsi:type="dcterms:W3CDTF">2023-04-12T18:39:38Z</dcterms:modified>
</cp:coreProperties>
</file>