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rDqhCAgRtMKg0huG00UREo8Og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5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4c8c7e0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4c8c7e0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b4c8c7e08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b4c8c7e08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4c8c7e08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b4c8c7e08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dirty="0"/>
              <a:t>11. Kestävän kehityksen sitoumukset</a:t>
            </a:r>
            <a:endParaRPr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i-FI" sz="2380"/>
              <a:t>Globaalien ympäristöongelmien ratkaisemiseksi on siirryttävä noudattamaan kestävää elämäntapaa. Vain näin voidaan turvata hyvät elämisen mahdollisuudet sekä nykyisille että tuleville sukupolville.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i-FI" sz="2380"/>
              <a:t>Valtioilla on keskeinen rooli kestävän kehityksen toteuttamisessa, koska ne voivat ohjailla kuntia, yrityksiä ja yksittäisiä kansalaisia esimerkiksi lainsäädännön ja verotuksen avulla.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i-FI" sz="2380"/>
              <a:t>Suomi on sitoutunut noudattamaan kestävän kehityksen sitoumuksia, joita ovat esimerkiksi Agenda 2030 ja Pariisin ilmastosopimus.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i-FI" sz="2380"/>
              <a:t>Suomi kuuluu Arktiseen neuvostoon, jonka tavoitteena on edistää kestävää kehitystä koko arktisella alueella. Erityistä huomiota kiinnitetään alueen alkuperäiskansojen asemaan.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i-FI" sz="2380"/>
              <a:t>Itämeren suojeluun osallistuvat kaikki Itämeren rannikkovaltiot. Suurimpia haasteita ovat rehevöityminen ja luonnon monimuotoisuuden väheneminen.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fi-FI" sz="2380"/>
              <a:t>Otsonikerroksen oheneminen saatiin pysäytettyä kansainvälisellä yhteistyöllä.</a:t>
            </a:r>
            <a:endParaRPr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21946CCA-35D0-4C4C-A5B1-0DEBA3422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6687" y="6039387"/>
            <a:ext cx="1455313" cy="8186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4c8c7e089_0_0"/>
          <p:cNvSpPr txBox="1">
            <a:spLocks noGrp="1"/>
          </p:cNvSpPr>
          <p:nvPr>
            <p:ph type="title"/>
          </p:nvPr>
        </p:nvSpPr>
        <p:spPr>
          <a:xfrm>
            <a:off x="838200" y="-91432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dirty="0"/>
              <a:t>YK:n kestävän kehityksen tavoitteet 1–6 (Agenda 2030)</a:t>
            </a:r>
            <a:endParaRPr sz="3600" dirty="0"/>
          </a:p>
        </p:txBody>
      </p:sp>
      <p:pic>
        <p:nvPicPr>
          <p:cNvPr id="91" name="Google Shape;91;gb4c8c7e089_0_0"/>
          <p:cNvPicPr preferRelativeResize="0"/>
          <p:nvPr/>
        </p:nvPicPr>
        <p:blipFill>
          <a:blip r:embed="rId3"/>
          <a:srcRect/>
          <a:stretch/>
        </p:blipFill>
        <p:spPr>
          <a:xfrm>
            <a:off x="1147275" y="1567750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b4c8c7e089_0_0"/>
          <p:cNvPicPr preferRelativeResize="0"/>
          <p:nvPr/>
        </p:nvPicPr>
        <p:blipFill>
          <a:blip r:embed="rId4"/>
          <a:srcRect/>
          <a:stretch/>
        </p:blipFill>
        <p:spPr>
          <a:xfrm>
            <a:off x="4278424" y="1464719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b4c8c7e089_0_0"/>
          <p:cNvPicPr preferRelativeResize="0"/>
          <p:nvPr/>
        </p:nvPicPr>
        <p:blipFill>
          <a:blip r:embed="rId5"/>
          <a:srcRect/>
          <a:stretch/>
        </p:blipFill>
        <p:spPr>
          <a:xfrm>
            <a:off x="7409574" y="1464719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b4c8c7e089_0_0"/>
          <p:cNvPicPr preferRelativeResize="0"/>
          <p:nvPr/>
        </p:nvPicPr>
        <p:blipFill>
          <a:blip r:embed="rId6"/>
          <a:srcRect/>
          <a:stretch/>
        </p:blipFill>
        <p:spPr>
          <a:xfrm>
            <a:off x="1147275" y="4085621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b4c8c7e089_0_0"/>
          <p:cNvPicPr preferRelativeResize="0"/>
          <p:nvPr/>
        </p:nvPicPr>
        <p:blipFill>
          <a:blip r:embed="rId7"/>
          <a:srcRect/>
          <a:stretch/>
        </p:blipFill>
        <p:spPr>
          <a:xfrm>
            <a:off x="4278424" y="4085621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b4c8c7e089_0_0"/>
          <p:cNvPicPr preferRelativeResize="0"/>
          <p:nvPr/>
        </p:nvPicPr>
        <p:blipFill>
          <a:blip r:embed="rId8"/>
          <a:srcRect/>
          <a:stretch/>
        </p:blipFill>
        <p:spPr>
          <a:xfrm>
            <a:off x="7409574" y="4085621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09C5D34-D263-6747-8DEE-DD3971434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6687" y="6039387"/>
            <a:ext cx="1455313" cy="8186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4c8c7e089_0_4"/>
          <p:cNvSpPr txBox="1">
            <a:spLocks noGrp="1"/>
          </p:cNvSpPr>
          <p:nvPr>
            <p:ph type="title"/>
          </p:nvPr>
        </p:nvSpPr>
        <p:spPr>
          <a:xfrm>
            <a:off x="787872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3200" dirty="0"/>
              <a:t>YK:n kestävän kehityksen tavoitteet 7–12 (Agenda 2030)</a:t>
            </a:r>
            <a:endParaRPr sz="3200" dirty="0"/>
          </a:p>
        </p:txBody>
      </p:sp>
      <p:pic>
        <p:nvPicPr>
          <p:cNvPr id="102" name="Google Shape;102;gb4c8c7e089_0_4"/>
          <p:cNvPicPr preferRelativeResize="0"/>
          <p:nvPr/>
        </p:nvPicPr>
        <p:blipFill>
          <a:blip r:embed="rId3"/>
          <a:srcRect/>
          <a:stretch/>
        </p:blipFill>
        <p:spPr>
          <a:xfrm>
            <a:off x="1104742" y="1561086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b4c8c7e089_0_4"/>
          <p:cNvPicPr preferRelativeResize="0"/>
          <p:nvPr/>
        </p:nvPicPr>
        <p:blipFill>
          <a:blip r:embed="rId4"/>
          <a:srcRect/>
          <a:stretch/>
        </p:blipFill>
        <p:spPr>
          <a:xfrm>
            <a:off x="4291356" y="1561086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b4c8c7e089_0_4"/>
          <p:cNvPicPr preferRelativeResize="0"/>
          <p:nvPr/>
        </p:nvPicPr>
        <p:blipFill>
          <a:blip r:embed="rId5"/>
          <a:srcRect/>
          <a:stretch/>
        </p:blipFill>
        <p:spPr>
          <a:xfrm>
            <a:off x="7477970" y="1524133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b4c8c7e089_0_4"/>
          <p:cNvPicPr preferRelativeResize="0"/>
          <p:nvPr/>
        </p:nvPicPr>
        <p:blipFill>
          <a:blip r:embed="rId6"/>
          <a:srcRect/>
          <a:stretch/>
        </p:blipFill>
        <p:spPr>
          <a:xfrm>
            <a:off x="1104742" y="4061601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b4c8c7e089_0_4"/>
          <p:cNvPicPr preferRelativeResize="0"/>
          <p:nvPr/>
        </p:nvPicPr>
        <p:blipFill>
          <a:blip r:embed="rId7"/>
          <a:srcRect/>
          <a:stretch/>
        </p:blipFill>
        <p:spPr>
          <a:xfrm>
            <a:off x="4291356" y="4061601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b4c8c7e089_0_4"/>
          <p:cNvPicPr preferRelativeResize="0"/>
          <p:nvPr/>
        </p:nvPicPr>
        <p:blipFill>
          <a:blip r:embed="rId8"/>
          <a:srcRect/>
          <a:stretch/>
        </p:blipFill>
        <p:spPr>
          <a:xfrm>
            <a:off x="7477970" y="4061601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84A8778-8EB7-0340-95FA-C1E8D0D59C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6687" y="6039387"/>
            <a:ext cx="1455313" cy="8186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4c8c7e089_0_8"/>
          <p:cNvSpPr txBox="1">
            <a:spLocks noGrp="1"/>
          </p:cNvSpPr>
          <p:nvPr>
            <p:ph type="title"/>
          </p:nvPr>
        </p:nvSpPr>
        <p:spPr>
          <a:xfrm>
            <a:off x="1111840" y="1273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3200" dirty="0"/>
              <a:t>YK:n kestävän kehityksen tavoitteet 13–17 (Agenda 2030)</a:t>
            </a:r>
            <a:endParaRPr sz="3200" dirty="0"/>
          </a:p>
        </p:txBody>
      </p:sp>
      <p:pic>
        <p:nvPicPr>
          <p:cNvPr id="113" name="Google Shape;113;gb4c8c7e089_0_8"/>
          <p:cNvPicPr preferRelativeResize="0"/>
          <p:nvPr/>
        </p:nvPicPr>
        <p:blipFill>
          <a:blip r:embed="rId3"/>
          <a:srcRect/>
          <a:stretch/>
        </p:blipFill>
        <p:spPr>
          <a:xfrm>
            <a:off x="1111840" y="1567265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b4c8c7e089_0_8"/>
          <p:cNvPicPr preferRelativeResize="0"/>
          <p:nvPr/>
        </p:nvPicPr>
        <p:blipFill>
          <a:blip r:embed="rId4"/>
          <a:srcRect/>
          <a:stretch/>
        </p:blipFill>
        <p:spPr>
          <a:xfrm>
            <a:off x="4386692" y="1567265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b4c8c7e089_0_8"/>
          <p:cNvPicPr preferRelativeResize="0"/>
          <p:nvPr/>
        </p:nvPicPr>
        <p:blipFill>
          <a:blip r:embed="rId5"/>
          <a:srcRect/>
          <a:stretch/>
        </p:blipFill>
        <p:spPr>
          <a:xfrm>
            <a:off x="7661544" y="1567265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b4c8c7e089_0_8"/>
          <p:cNvPicPr preferRelativeResize="0"/>
          <p:nvPr/>
        </p:nvPicPr>
        <p:blipFill>
          <a:blip r:embed="rId6"/>
          <a:srcRect/>
          <a:stretch/>
        </p:blipFill>
        <p:spPr>
          <a:xfrm>
            <a:off x="1111840" y="4184925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b4c8c7e089_0_8"/>
          <p:cNvPicPr preferRelativeResize="0"/>
          <p:nvPr/>
        </p:nvPicPr>
        <p:blipFill>
          <a:blip r:embed="rId7"/>
          <a:srcRect/>
          <a:stretch/>
        </p:blipFill>
        <p:spPr>
          <a:xfrm>
            <a:off x="4386692" y="4184925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502BA02-CF73-0249-835D-CEFCAEADF2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6687" y="6039387"/>
            <a:ext cx="1455313" cy="8186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"/>
          <p:cNvPicPr preferRelativeResize="0"/>
          <p:nvPr/>
        </p:nvPicPr>
        <p:blipFill>
          <a:blip r:embed="rId3"/>
          <a:srcRect/>
          <a:stretch/>
        </p:blipFill>
        <p:spPr>
          <a:xfrm>
            <a:off x="2176529" y="1168883"/>
            <a:ext cx="7018985" cy="542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"/>
          <p:cNvSpPr txBox="1">
            <a:spLocks noGrp="1"/>
          </p:cNvSpPr>
          <p:nvPr>
            <p:ph type="title"/>
          </p:nvPr>
        </p:nvSpPr>
        <p:spPr>
          <a:xfrm>
            <a:off x="2821546" y="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dirty="0"/>
              <a:t>Jäämeren radan vaihtoehtoja</a:t>
            </a:r>
            <a:endParaRPr sz="36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A89433E-07A2-B745-85E0-D7D402879F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6687" y="6039387"/>
            <a:ext cx="1455313" cy="8186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149</Words>
  <Application>Microsoft Office PowerPoint</Application>
  <PresentationFormat>Laajakuva</PresentationFormat>
  <Paragraphs>11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11. Kestävän kehityksen sitoumukset</vt:lpstr>
      <vt:lpstr>YK:n kestävän kehityksen tavoitteet 1–6 (Agenda 2030)</vt:lpstr>
      <vt:lpstr>YK:n kestävän kehityksen tavoitteet 7–12 (Agenda 2030)</vt:lpstr>
      <vt:lpstr>YK:n kestävän kehityksen tavoitteet 13–17 (Agenda 2030)</vt:lpstr>
      <vt:lpstr>Jäämeren radan vaihtoehtoja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 Kestävän kehityksen sitoumukset</dc:title>
  <dc:creator>Heikki Jutila</dc:creator>
  <cp:lastModifiedBy>Jarmo Suonamo</cp:lastModifiedBy>
  <cp:revision>4</cp:revision>
  <dcterms:created xsi:type="dcterms:W3CDTF">2020-07-25T15:18:55Z</dcterms:created>
  <dcterms:modified xsi:type="dcterms:W3CDTF">2023-05-14T13:53:11Z</dcterms:modified>
</cp:coreProperties>
</file>