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j6huMvU3b5gws/DHVH6TVXeWTz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703c0a189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a703c0a189_0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a703c0a189_0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a703c0a18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a703c0a189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ga703c0a189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sisältö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kuv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467544" y="476672"/>
            <a:ext cx="8352928" cy="5724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Ilmastonmuutoksen hillintä ja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ilmastonmuutokseen sopeutuminen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Ilmastonmuutoksen hillintä tarkoittaa keinoja, joilla ehkäistään ilmaston lämpenemistä. Suurin osa keinoista liittyy kasvihuonekaasupäästöjen pienentämiseen tai kasvihuonekaasujen poistamiseen ilmakehästä.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Pariisin vuoden 2015 ilmastosopimuksen mukaan kasvihuonekaasupäästöjä pyritään vähentämään niin paljon, että maapallon keskilämpötilan nousu jäisi alle 1,5 asteeseen esiteolliseen aikaan verrattuna.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Ilmastonmuutokseen sopeutumisella tarkoitetaan muutoksen ennakoimista ja muutokseen varautumista.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Hiilijalanjälki kuvaa tuotteen, toiminnan tai palvelun aiheuttamaa ilmastovaikutusta.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Ilmastonmuokkaukseksi sanotaan tekniikoita, joilla vähennetään Auringosta maanpinnalle tulevaa säteilyä tai poistetaan ilmakehästä kasvihuonekaasuja.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/>
        </p:nvSpPr>
        <p:spPr>
          <a:xfrm>
            <a:off x="251520" y="260648"/>
            <a:ext cx="760028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Elämäntapojen keskimääräinen hiilijalanjälki esimerkkivaltioissa vuonna 2017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8050" y="703430"/>
            <a:ext cx="4456190" cy="59232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3"/>
          <p:cNvPicPr preferRelativeResize="0"/>
          <p:nvPr/>
        </p:nvPicPr>
        <p:blipFill>
          <a:blip r:embed="rId3"/>
          <a:srcRect/>
          <a:stretch/>
        </p:blipFill>
        <p:spPr>
          <a:xfrm>
            <a:off x="103722" y="439329"/>
            <a:ext cx="8717549" cy="49649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Ryhmä 4">
            <a:extLst>
              <a:ext uri="{FF2B5EF4-FFF2-40B4-BE49-F238E27FC236}">
                <a16:creationId xmlns:a16="http://schemas.microsoft.com/office/drawing/2014/main" id="{8F7B10FA-671C-5D1E-067D-BB6CB24F0B04}"/>
              </a:ext>
            </a:extLst>
          </p:cNvPr>
          <p:cNvGrpSpPr/>
          <p:nvPr/>
        </p:nvGrpSpPr>
        <p:grpSpPr>
          <a:xfrm>
            <a:off x="0" y="1133975"/>
            <a:ext cx="9144000" cy="3636513"/>
            <a:chOff x="0" y="1133975"/>
            <a:chExt cx="9144000" cy="3636513"/>
          </a:xfrm>
        </p:grpSpPr>
        <p:pic>
          <p:nvPicPr>
            <p:cNvPr id="3" name="Kuva 2">
              <a:extLst>
                <a:ext uri="{FF2B5EF4-FFF2-40B4-BE49-F238E27FC236}">
                  <a16:creationId xmlns:a16="http://schemas.microsoft.com/office/drawing/2014/main" id="{14DC46C2-6DDB-997D-6093-BBC21F218F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1133975"/>
              <a:ext cx="9144000" cy="992206"/>
            </a:xfrm>
            <a:prstGeom prst="rect">
              <a:avLst/>
            </a:prstGeom>
          </p:spPr>
        </p:pic>
        <p:pic>
          <p:nvPicPr>
            <p:cNvPr id="4" name="Kuva 3">
              <a:extLst>
                <a:ext uri="{FF2B5EF4-FFF2-40B4-BE49-F238E27FC236}">
                  <a16:creationId xmlns:a16="http://schemas.microsoft.com/office/drawing/2014/main" id="{94503041-0B28-790D-36EB-9AC7640499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2126181"/>
              <a:ext cx="9144000" cy="264430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Ryhmä 3">
            <a:extLst>
              <a:ext uri="{FF2B5EF4-FFF2-40B4-BE49-F238E27FC236}">
                <a16:creationId xmlns:a16="http://schemas.microsoft.com/office/drawing/2014/main" id="{BC628CA1-ABB2-485D-88A1-DE8F1254B543}"/>
              </a:ext>
            </a:extLst>
          </p:cNvPr>
          <p:cNvGrpSpPr/>
          <p:nvPr/>
        </p:nvGrpSpPr>
        <p:grpSpPr>
          <a:xfrm>
            <a:off x="0" y="605285"/>
            <a:ext cx="9144000" cy="5125292"/>
            <a:chOff x="0" y="605285"/>
            <a:chExt cx="9144000" cy="5125292"/>
          </a:xfrm>
        </p:grpSpPr>
        <p:pic>
          <p:nvPicPr>
            <p:cNvPr id="2" name="Kuva 1">
              <a:extLst>
                <a:ext uri="{FF2B5EF4-FFF2-40B4-BE49-F238E27FC236}">
                  <a16:creationId xmlns:a16="http://schemas.microsoft.com/office/drawing/2014/main" id="{EAD7E1A6-C1B3-50AB-66BA-2C42EB75B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605285"/>
              <a:ext cx="9144000" cy="1000125"/>
            </a:xfrm>
            <a:prstGeom prst="rect">
              <a:avLst/>
            </a:prstGeom>
          </p:spPr>
        </p:pic>
        <p:pic>
          <p:nvPicPr>
            <p:cNvPr id="3" name="Kuva 2">
              <a:extLst>
                <a:ext uri="{FF2B5EF4-FFF2-40B4-BE49-F238E27FC236}">
                  <a16:creationId xmlns:a16="http://schemas.microsoft.com/office/drawing/2014/main" id="{FA1E5856-7671-6F39-5048-5C9B9FE5AD6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1605410"/>
              <a:ext cx="9144000" cy="412516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 txBox="1"/>
          <p:nvPr/>
        </p:nvSpPr>
        <p:spPr>
          <a:xfrm>
            <a:off x="457200" y="274638"/>
            <a:ext cx="8229600" cy="749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-FI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Ilmastonmuokkauksesta ratkaisu ilmastonmuutokseen?</a:t>
            </a:r>
            <a:endParaRPr sz="1800" b="1"/>
          </a:p>
        </p:txBody>
      </p:sp>
      <p:pic>
        <p:nvPicPr>
          <p:cNvPr id="118" name="Google Shape;11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7584" y="1023727"/>
            <a:ext cx="7505987" cy="54296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Näytössä katseltava diaesitys (4:3)</PresentationFormat>
  <Paragraphs>17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Päivi Putkonen</dc:creator>
  <cp:lastModifiedBy>Jarmo Suonamo</cp:lastModifiedBy>
  <cp:revision>1</cp:revision>
  <dcterms:created xsi:type="dcterms:W3CDTF">2017-08-13T09:32:33Z</dcterms:created>
  <dcterms:modified xsi:type="dcterms:W3CDTF">2023-04-12T18:38:56Z</dcterms:modified>
</cp:coreProperties>
</file>